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747" autoAdjust="0"/>
  </p:normalViewPr>
  <p:slideViewPr>
    <p:cSldViewPr>
      <p:cViewPr varScale="1">
        <p:scale>
          <a:sx n="66" d="100"/>
          <a:sy n="66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3.xml"/><Relationship Id="rId1" Type="http://schemas.openxmlformats.org/officeDocument/2006/relationships/slide" Target="../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AA0514D-5BD8-4B30-86CD-6D3365D0D09B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AC6E128-16E7-4BF5-845C-FBE717EE9EEC}">
      <dgm:prSet phldrT="[Text]"/>
      <dgm:spPr/>
      <dgm:t>
        <a:bodyPr/>
        <a:lstStyle/>
        <a:p>
          <a:r>
            <a:rPr lang="en-US" dirty="0" err="1" smtClean="0">
              <a:hlinkClick xmlns:r="http://schemas.openxmlformats.org/officeDocument/2006/relationships" r:id="rId1" action="ppaction://hlinksldjump"/>
            </a:rPr>
            <a:t>Subtution</a:t>
          </a:r>
          <a:r>
            <a:rPr lang="en-US" dirty="0" smtClean="0">
              <a:hlinkClick xmlns:r="http://schemas.openxmlformats.org/officeDocument/2006/relationships" r:id="rId1" action="ppaction://hlinksldjump"/>
            </a:rPr>
            <a:t> (</a:t>
          </a:r>
          <a:r>
            <a:rPr lang="en-US" dirty="0" err="1" smtClean="0">
              <a:hlinkClick xmlns:r="http://schemas.openxmlformats.org/officeDocument/2006/relationships" r:id="rId1" action="ppaction://hlinksldjump"/>
            </a:rPr>
            <a:t>Thay</a:t>
          </a:r>
          <a:r>
            <a:rPr lang="en-US" dirty="0" smtClean="0">
              <a:hlinkClick xmlns:r="http://schemas.openxmlformats.org/officeDocument/2006/relationships" r:id="rId1" action="ppaction://hlinksldjump"/>
            </a:rPr>
            <a:t> </a:t>
          </a:r>
          <a:r>
            <a:rPr lang="en-US" dirty="0" err="1" smtClean="0">
              <a:hlinkClick xmlns:r="http://schemas.openxmlformats.org/officeDocument/2006/relationships" r:id="rId1" action="ppaction://hlinksldjump"/>
            </a:rPr>
            <a:t>thế</a:t>
          </a:r>
          <a:r>
            <a:rPr lang="en-US" dirty="0" smtClean="0">
              <a:hlinkClick xmlns:r="http://schemas.openxmlformats.org/officeDocument/2006/relationships" r:id="rId1" action="ppaction://hlinksldjump"/>
            </a:rPr>
            <a:t>)</a:t>
          </a:r>
          <a:endParaRPr lang="en-US" dirty="0"/>
        </a:p>
      </dgm:t>
    </dgm:pt>
    <dgm:pt modelId="{57A1FF76-1EAF-4A1C-89A5-87149A51D8D2}" type="parTrans" cxnId="{F25926F3-5B26-445B-8D8E-0284EC85343C}">
      <dgm:prSet/>
      <dgm:spPr/>
      <dgm:t>
        <a:bodyPr/>
        <a:lstStyle/>
        <a:p>
          <a:endParaRPr lang="en-US"/>
        </a:p>
      </dgm:t>
    </dgm:pt>
    <dgm:pt modelId="{498E035A-4FE7-421B-B103-D802F2CF3EEF}" type="sibTrans" cxnId="{F25926F3-5B26-445B-8D8E-0284EC85343C}">
      <dgm:prSet/>
      <dgm:spPr/>
      <dgm:t>
        <a:bodyPr/>
        <a:lstStyle/>
        <a:p>
          <a:endParaRPr lang="en-US"/>
        </a:p>
      </dgm:t>
    </dgm:pt>
    <dgm:pt modelId="{A0DCB7FD-34A1-4E64-97BA-370668BD7293}">
      <dgm:prSet phldrT="[Text]"/>
      <dgm:spPr/>
      <dgm:t>
        <a:bodyPr/>
        <a:lstStyle/>
        <a:p>
          <a:r>
            <a:rPr lang="en-US" dirty="0" smtClean="0">
              <a:hlinkClick xmlns:r="http://schemas.openxmlformats.org/officeDocument/2006/relationships" r:id="rId2" action="ppaction://hlinksldjump"/>
            </a:rPr>
            <a:t>Combine (</a:t>
          </a:r>
          <a:r>
            <a:rPr lang="en-US" dirty="0" err="1" smtClean="0">
              <a:hlinkClick xmlns:r="http://schemas.openxmlformats.org/officeDocument/2006/relationships" r:id="rId2" action="ppaction://hlinksldjump"/>
            </a:rPr>
            <a:t>Kết</a:t>
          </a:r>
          <a:r>
            <a:rPr lang="en-US" dirty="0" smtClean="0">
              <a:hlinkClick xmlns:r="http://schemas.openxmlformats.org/officeDocument/2006/relationships" r:id="rId2" action="ppaction://hlinksldjump"/>
            </a:rPr>
            <a:t> </a:t>
          </a:r>
          <a:r>
            <a:rPr lang="en-US" dirty="0" err="1" smtClean="0">
              <a:hlinkClick xmlns:r="http://schemas.openxmlformats.org/officeDocument/2006/relationships" r:id="rId2" action="ppaction://hlinksldjump"/>
            </a:rPr>
            <a:t>hợp</a:t>
          </a:r>
          <a:r>
            <a:rPr lang="en-US" dirty="0" smtClean="0">
              <a:hlinkClick xmlns:r="http://schemas.openxmlformats.org/officeDocument/2006/relationships" r:id="rId2" action="ppaction://hlinksldjump"/>
            </a:rPr>
            <a:t>)</a:t>
          </a:r>
          <a:endParaRPr lang="en-US" dirty="0"/>
        </a:p>
      </dgm:t>
    </dgm:pt>
    <dgm:pt modelId="{42B46999-5882-4814-8A6D-3431879CB371}" type="parTrans" cxnId="{9E8EA53C-7F74-447C-BDB5-6A48A842F5C2}">
      <dgm:prSet/>
      <dgm:spPr/>
      <dgm:t>
        <a:bodyPr/>
        <a:lstStyle/>
        <a:p>
          <a:endParaRPr lang="en-US"/>
        </a:p>
      </dgm:t>
    </dgm:pt>
    <dgm:pt modelId="{F202B543-ACC6-40B1-B3F6-44D6BA8F0E31}" type="sibTrans" cxnId="{9E8EA53C-7F74-447C-BDB5-6A48A842F5C2}">
      <dgm:prSet/>
      <dgm:spPr/>
      <dgm:t>
        <a:bodyPr/>
        <a:lstStyle/>
        <a:p>
          <a:endParaRPr lang="en-US"/>
        </a:p>
      </dgm:t>
    </dgm:pt>
    <dgm:pt modelId="{0FE1A4E4-3AF7-4157-B0D3-BD78FFA31AD2}">
      <dgm:prSet phldrT="[Text]"/>
      <dgm:spPr/>
      <dgm:t>
        <a:bodyPr/>
        <a:lstStyle/>
        <a:p>
          <a:r>
            <a:rPr lang="en-US" dirty="0" smtClean="0">
              <a:hlinkClick xmlns:r="http://schemas.openxmlformats.org/officeDocument/2006/relationships" r:id="rId3" action="ppaction://hlinksldjump"/>
            </a:rPr>
            <a:t>Adapt (</a:t>
          </a:r>
          <a:r>
            <a:rPr lang="en-US" dirty="0" err="1" smtClean="0">
              <a:hlinkClick xmlns:r="http://schemas.openxmlformats.org/officeDocument/2006/relationships" r:id="rId3" action="ppaction://hlinksldjump"/>
            </a:rPr>
            <a:t>Thích</a:t>
          </a:r>
          <a:r>
            <a:rPr lang="en-US" dirty="0" smtClean="0">
              <a:hlinkClick xmlns:r="http://schemas.openxmlformats.org/officeDocument/2006/relationships" r:id="rId3" action="ppaction://hlinksldjump"/>
            </a:rPr>
            <a:t> </a:t>
          </a:r>
          <a:r>
            <a:rPr lang="en-US" dirty="0" err="1" smtClean="0">
              <a:hlinkClick xmlns:r="http://schemas.openxmlformats.org/officeDocument/2006/relationships" r:id="rId3" action="ppaction://hlinksldjump"/>
            </a:rPr>
            <a:t>nghi</a:t>
          </a:r>
          <a:r>
            <a:rPr lang="en-US" dirty="0" smtClean="0">
              <a:hlinkClick xmlns:r="http://schemas.openxmlformats.org/officeDocument/2006/relationships" r:id="rId3" action="ppaction://hlinksldjump"/>
            </a:rPr>
            <a:t>)</a:t>
          </a:r>
          <a:endParaRPr lang="en-US" dirty="0"/>
        </a:p>
      </dgm:t>
    </dgm:pt>
    <dgm:pt modelId="{CD1EAD72-40EC-4FE5-A9A4-4FAF649B4E16}" type="parTrans" cxnId="{F9BD6C6F-4E88-45EA-BA86-B749C592AB1D}">
      <dgm:prSet/>
      <dgm:spPr/>
      <dgm:t>
        <a:bodyPr/>
        <a:lstStyle/>
        <a:p>
          <a:endParaRPr lang="en-US"/>
        </a:p>
      </dgm:t>
    </dgm:pt>
    <dgm:pt modelId="{958E28D0-BB5E-48E1-A79B-BF6BB1EAEB78}" type="sibTrans" cxnId="{F9BD6C6F-4E88-45EA-BA86-B749C592AB1D}">
      <dgm:prSet/>
      <dgm:spPr/>
      <dgm:t>
        <a:bodyPr/>
        <a:lstStyle/>
        <a:p>
          <a:endParaRPr lang="en-US"/>
        </a:p>
      </dgm:t>
    </dgm:pt>
    <dgm:pt modelId="{3B443D7A-862E-4853-A8DF-5C11B1CB1E3C}">
      <dgm:prSet phldrT="[Text]"/>
      <dgm:spPr/>
      <dgm:t>
        <a:bodyPr/>
        <a:lstStyle/>
        <a:p>
          <a:r>
            <a:rPr lang="en-US" dirty="0" err="1" smtClean="0"/>
            <a:t>Modrfy</a:t>
          </a:r>
          <a:r>
            <a:rPr lang="en-US" dirty="0" smtClean="0"/>
            <a:t> (</a:t>
          </a:r>
          <a:r>
            <a:rPr lang="en-US" dirty="0" err="1" smtClean="0"/>
            <a:t>Hiệu</a:t>
          </a:r>
          <a:r>
            <a:rPr lang="en-US" dirty="0" smtClean="0"/>
            <a:t> </a:t>
          </a:r>
          <a:r>
            <a:rPr lang="en-US" dirty="0" err="1" smtClean="0"/>
            <a:t>chỉnh</a:t>
          </a:r>
          <a:r>
            <a:rPr lang="en-US" dirty="0" smtClean="0"/>
            <a:t>)</a:t>
          </a:r>
          <a:endParaRPr lang="en-US" dirty="0"/>
        </a:p>
      </dgm:t>
    </dgm:pt>
    <dgm:pt modelId="{3B7023AB-5020-4AA2-BCF3-B1F8D8F6C572}" type="parTrans" cxnId="{E509B4F1-D50E-4163-9BD5-492B64C6B553}">
      <dgm:prSet/>
      <dgm:spPr/>
      <dgm:t>
        <a:bodyPr/>
        <a:lstStyle/>
        <a:p>
          <a:endParaRPr lang="en-US"/>
        </a:p>
      </dgm:t>
    </dgm:pt>
    <dgm:pt modelId="{BDFDCED8-B657-44C1-ABAA-CE36C67232C8}" type="sibTrans" cxnId="{E509B4F1-D50E-4163-9BD5-492B64C6B553}">
      <dgm:prSet/>
      <dgm:spPr/>
      <dgm:t>
        <a:bodyPr/>
        <a:lstStyle/>
        <a:p>
          <a:endParaRPr lang="en-US"/>
        </a:p>
      </dgm:t>
    </dgm:pt>
    <dgm:pt modelId="{F5A9EA8D-3B31-44D9-9FD6-A416D4C7A1F9}">
      <dgm:prSet phldrT="[Text]"/>
      <dgm:spPr/>
      <dgm:t>
        <a:bodyPr/>
        <a:lstStyle/>
        <a:p>
          <a:r>
            <a:rPr lang="en-US" dirty="0" smtClean="0"/>
            <a:t>Put (</a:t>
          </a:r>
          <a:r>
            <a:rPr lang="en-US" dirty="0" err="1" smtClean="0"/>
            <a:t>Thêm</a:t>
          </a:r>
          <a:r>
            <a:rPr lang="en-US" dirty="0" smtClean="0"/>
            <a:t> </a:t>
          </a:r>
          <a:r>
            <a:rPr lang="en-US" dirty="0" err="1" smtClean="0"/>
            <a:t>vaò</a:t>
          </a:r>
          <a:r>
            <a:rPr lang="en-US" dirty="0" smtClean="0"/>
            <a:t>)</a:t>
          </a:r>
          <a:endParaRPr lang="en-US" dirty="0"/>
        </a:p>
      </dgm:t>
    </dgm:pt>
    <dgm:pt modelId="{91B9DF12-F824-4961-A775-5FD2B40FBD0C}" type="parTrans" cxnId="{B0986C19-612F-4575-BE27-FD611E9DB34E}">
      <dgm:prSet/>
      <dgm:spPr/>
      <dgm:t>
        <a:bodyPr/>
        <a:lstStyle/>
        <a:p>
          <a:endParaRPr lang="en-US"/>
        </a:p>
      </dgm:t>
    </dgm:pt>
    <dgm:pt modelId="{130E3144-EAF3-4539-BDDE-C515595A287E}" type="sibTrans" cxnId="{B0986C19-612F-4575-BE27-FD611E9DB34E}">
      <dgm:prSet/>
      <dgm:spPr/>
      <dgm:t>
        <a:bodyPr/>
        <a:lstStyle/>
        <a:p>
          <a:endParaRPr lang="en-US"/>
        </a:p>
      </dgm:t>
    </dgm:pt>
    <dgm:pt modelId="{2869F022-B825-496C-B0C5-C09CFBC0A1D3}">
      <dgm:prSet phldrT="[Text]"/>
      <dgm:spPr/>
      <dgm:t>
        <a:bodyPr/>
        <a:lstStyle/>
        <a:p>
          <a:r>
            <a:rPr lang="en-US" dirty="0" err="1" smtClean="0"/>
            <a:t>Revetise</a:t>
          </a:r>
          <a:r>
            <a:rPr lang="en-US" dirty="0" smtClean="0"/>
            <a:t> (</a:t>
          </a:r>
          <a:r>
            <a:rPr lang="en-US" dirty="0" err="1" smtClean="0"/>
            <a:t>Đaỏ</a:t>
          </a:r>
          <a:r>
            <a:rPr lang="en-US" dirty="0" smtClean="0"/>
            <a:t> </a:t>
          </a:r>
          <a:r>
            <a:rPr lang="en-US" dirty="0" err="1" smtClean="0"/>
            <a:t>ngược</a:t>
          </a:r>
          <a:r>
            <a:rPr lang="en-US" dirty="0" smtClean="0"/>
            <a:t>)</a:t>
          </a:r>
          <a:endParaRPr lang="en-US" dirty="0"/>
        </a:p>
      </dgm:t>
    </dgm:pt>
    <dgm:pt modelId="{4E3CFF66-D826-4E6E-B784-F274476C68FC}" type="parTrans" cxnId="{EB5BE8AF-60E3-4905-9D5D-6C2702778F8C}">
      <dgm:prSet/>
      <dgm:spPr/>
      <dgm:t>
        <a:bodyPr/>
        <a:lstStyle/>
        <a:p>
          <a:endParaRPr lang="en-US"/>
        </a:p>
      </dgm:t>
    </dgm:pt>
    <dgm:pt modelId="{FCFBD940-29D9-42E9-9CEF-1D1734789E7D}" type="sibTrans" cxnId="{EB5BE8AF-60E3-4905-9D5D-6C2702778F8C}">
      <dgm:prSet/>
      <dgm:spPr/>
      <dgm:t>
        <a:bodyPr/>
        <a:lstStyle/>
        <a:p>
          <a:endParaRPr lang="en-US"/>
        </a:p>
      </dgm:t>
    </dgm:pt>
    <dgm:pt modelId="{AABD8539-6C5C-4739-AAF8-8060A6056DCA}">
      <dgm:prSet phldrT="[Text]"/>
      <dgm:spPr/>
      <dgm:t>
        <a:bodyPr/>
        <a:lstStyle/>
        <a:p>
          <a:r>
            <a:rPr lang="en-US" dirty="0" smtClean="0"/>
            <a:t>Eliminate (</a:t>
          </a:r>
          <a:r>
            <a:rPr lang="en-US" dirty="0" err="1" smtClean="0"/>
            <a:t>Loaị</a:t>
          </a:r>
          <a:r>
            <a:rPr lang="en-US" dirty="0" smtClean="0"/>
            <a:t> </a:t>
          </a:r>
          <a:r>
            <a:rPr lang="en-US" dirty="0" err="1" smtClean="0"/>
            <a:t>bỏ</a:t>
          </a:r>
          <a:r>
            <a:rPr lang="en-US" dirty="0" smtClean="0"/>
            <a:t>)</a:t>
          </a:r>
          <a:endParaRPr lang="en-US" dirty="0"/>
        </a:p>
      </dgm:t>
    </dgm:pt>
    <dgm:pt modelId="{DFD4676C-C83D-4C2B-9B54-FB5DE9D05544}" type="parTrans" cxnId="{9096B5C2-12C9-4A1B-94DA-A93E6B6462CA}">
      <dgm:prSet/>
      <dgm:spPr/>
      <dgm:t>
        <a:bodyPr/>
        <a:lstStyle/>
        <a:p>
          <a:endParaRPr lang="en-US"/>
        </a:p>
      </dgm:t>
    </dgm:pt>
    <dgm:pt modelId="{5CD3CB51-816F-4124-BCE4-113260271555}" type="sibTrans" cxnId="{9096B5C2-12C9-4A1B-94DA-A93E6B6462CA}">
      <dgm:prSet/>
      <dgm:spPr/>
      <dgm:t>
        <a:bodyPr/>
        <a:lstStyle/>
        <a:p>
          <a:endParaRPr lang="en-US"/>
        </a:p>
      </dgm:t>
    </dgm:pt>
    <dgm:pt modelId="{460BB2D2-3F8C-4D0D-9EF4-76EA75743121}" type="pres">
      <dgm:prSet presAssocID="{EAA0514D-5BD8-4B30-86CD-6D3365D0D09B}" presName="cycle" presStyleCnt="0">
        <dgm:presLayoutVars>
          <dgm:dir/>
          <dgm:resizeHandles val="exact"/>
        </dgm:presLayoutVars>
      </dgm:prSet>
      <dgm:spPr/>
    </dgm:pt>
    <dgm:pt modelId="{1C1C1993-59BC-4809-B9C7-FD7319DEAC28}" type="pres">
      <dgm:prSet presAssocID="{0AC6E128-16E7-4BF5-845C-FBE717EE9EEC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0445F75-6A93-4837-B652-F34B7DEE6585}" type="pres">
      <dgm:prSet presAssocID="{498E035A-4FE7-421B-B103-D802F2CF3EEF}" presName="sibTrans" presStyleLbl="sibTrans2D1" presStyleIdx="0" presStyleCnt="7"/>
      <dgm:spPr/>
    </dgm:pt>
    <dgm:pt modelId="{25277853-A05B-4BE0-8E93-908AFC828857}" type="pres">
      <dgm:prSet presAssocID="{498E035A-4FE7-421B-B103-D802F2CF3EEF}" presName="connectorText" presStyleLbl="sibTrans2D1" presStyleIdx="0" presStyleCnt="7"/>
      <dgm:spPr/>
    </dgm:pt>
    <dgm:pt modelId="{81EC7E97-82F0-48B6-B8AC-59CB358DCEAC}" type="pres">
      <dgm:prSet presAssocID="{A0DCB7FD-34A1-4E64-97BA-370668BD7293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5D1168-9C8E-421A-98B4-538C263D45A4}" type="pres">
      <dgm:prSet presAssocID="{F202B543-ACC6-40B1-B3F6-44D6BA8F0E31}" presName="sibTrans" presStyleLbl="sibTrans2D1" presStyleIdx="1" presStyleCnt="7"/>
      <dgm:spPr/>
    </dgm:pt>
    <dgm:pt modelId="{018EB907-9F9C-47FB-A739-ACCAD14DE5EB}" type="pres">
      <dgm:prSet presAssocID="{F202B543-ACC6-40B1-B3F6-44D6BA8F0E31}" presName="connectorText" presStyleLbl="sibTrans2D1" presStyleIdx="1" presStyleCnt="7"/>
      <dgm:spPr/>
    </dgm:pt>
    <dgm:pt modelId="{12C86750-E9CB-4BCD-B03C-E45ABF960AFA}" type="pres">
      <dgm:prSet presAssocID="{0FE1A4E4-3AF7-4157-B0D3-BD78FFA31AD2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451076-55E5-4CAA-862C-B80648E82C13}" type="pres">
      <dgm:prSet presAssocID="{958E28D0-BB5E-48E1-A79B-BF6BB1EAEB78}" presName="sibTrans" presStyleLbl="sibTrans2D1" presStyleIdx="2" presStyleCnt="7"/>
      <dgm:spPr/>
    </dgm:pt>
    <dgm:pt modelId="{D498CE13-562C-4CEA-94D7-AE41183263FF}" type="pres">
      <dgm:prSet presAssocID="{958E28D0-BB5E-48E1-A79B-BF6BB1EAEB78}" presName="connectorText" presStyleLbl="sibTrans2D1" presStyleIdx="2" presStyleCnt="7"/>
      <dgm:spPr/>
    </dgm:pt>
    <dgm:pt modelId="{943BAA2A-584C-4676-9344-C431C210C4E8}" type="pres">
      <dgm:prSet presAssocID="{3B443D7A-862E-4853-A8DF-5C11B1CB1E3C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DF358A-582C-46C2-9831-A11C7EDE94EF}" type="pres">
      <dgm:prSet presAssocID="{BDFDCED8-B657-44C1-ABAA-CE36C67232C8}" presName="sibTrans" presStyleLbl="sibTrans2D1" presStyleIdx="3" presStyleCnt="7"/>
      <dgm:spPr/>
    </dgm:pt>
    <dgm:pt modelId="{BC043393-4257-480F-8992-B0F112C80BE8}" type="pres">
      <dgm:prSet presAssocID="{BDFDCED8-B657-44C1-ABAA-CE36C67232C8}" presName="connectorText" presStyleLbl="sibTrans2D1" presStyleIdx="3" presStyleCnt="7"/>
      <dgm:spPr/>
    </dgm:pt>
    <dgm:pt modelId="{C731F759-3C48-4D7F-9E59-53AC9CA41B14}" type="pres">
      <dgm:prSet presAssocID="{F5A9EA8D-3B31-44D9-9FD6-A416D4C7A1F9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F1B7A2-3B62-4BCF-9D6C-793D86F4B7D1}" type="pres">
      <dgm:prSet presAssocID="{130E3144-EAF3-4539-BDDE-C515595A287E}" presName="sibTrans" presStyleLbl="sibTrans2D1" presStyleIdx="4" presStyleCnt="7"/>
      <dgm:spPr/>
    </dgm:pt>
    <dgm:pt modelId="{E92BD4AE-E0EF-4F3A-9D89-AB45600B0192}" type="pres">
      <dgm:prSet presAssocID="{130E3144-EAF3-4539-BDDE-C515595A287E}" presName="connectorText" presStyleLbl="sibTrans2D1" presStyleIdx="4" presStyleCnt="7"/>
      <dgm:spPr/>
    </dgm:pt>
    <dgm:pt modelId="{439FFEAD-D629-4D67-9250-3C874249900C}" type="pres">
      <dgm:prSet presAssocID="{AABD8539-6C5C-4739-AAF8-8060A6056DCA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CC73E8D-EBAE-463A-851A-57ED6D9499E9}" type="pres">
      <dgm:prSet presAssocID="{5CD3CB51-816F-4124-BCE4-113260271555}" presName="sibTrans" presStyleLbl="sibTrans2D1" presStyleIdx="5" presStyleCnt="7"/>
      <dgm:spPr/>
    </dgm:pt>
    <dgm:pt modelId="{A286ED73-5EFB-4B85-A775-2E16099E2386}" type="pres">
      <dgm:prSet presAssocID="{5CD3CB51-816F-4124-BCE4-113260271555}" presName="connectorText" presStyleLbl="sibTrans2D1" presStyleIdx="5" presStyleCnt="7"/>
      <dgm:spPr/>
    </dgm:pt>
    <dgm:pt modelId="{46A832C6-D769-4DA8-B2A1-4BC95B546DCA}" type="pres">
      <dgm:prSet presAssocID="{2869F022-B825-496C-B0C5-C09CFBC0A1D3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056C9D-4A7D-45C9-A357-B4B9D1135E7D}" type="pres">
      <dgm:prSet presAssocID="{FCFBD940-29D9-42E9-9CEF-1D1734789E7D}" presName="sibTrans" presStyleLbl="sibTrans2D1" presStyleIdx="6" presStyleCnt="7"/>
      <dgm:spPr/>
    </dgm:pt>
    <dgm:pt modelId="{C99C7E41-BD4C-4BF6-AA41-3DCA6783D097}" type="pres">
      <dgm:prSet presAssocID="{FCFBD940-29D9-42E9-9CEF-1D1734789E7D}" presName="connectorText" presStyleLbl="sibTrans2D1" presStyleIdx="6" presStyleCnt="7"/>
      <dgm:spPr/>
    </dgm:pt>
  </dgm:ptLst>
  <dgm:cxnLst>
    <dgm:cxn modelId="{400606CC-C9E4-4752-ACD3-697B4A729897}" type="presOf" srcId="{498E035A-4FE7-421B-B103-D802F2CF3EEF}" destId="{25277853-A05B-4BE0-8E93-908AFC828857}" srcOrd="1" destOrd="0" presId="urn:microsoft.com/office/officeart/2005/8/layout/cycle2"/>
    <dgm:cxn modelId="{84612278-5C6B-4B54-8D3A-3D6DA5F23BE8}" type="presOf" srcId="{2869F022-B825-496C-B0C5-C09CFBC0A1D3}" destId="{46A832C6-D769-4DA8-B2A1-4BC95B546DCA}" srcOrd="0" destOrd="0" presId="urn:microsoft.com/office/officeart/2005/8/layout/cycle2"/>
    <dgm:cxn modelId="{9096B5C2-12C9-4A1B-94DA-A93E6B6462CA}" srcId="{EAA0514D-5BD8-4B30-86CD-6D3365D0D09B}" destId="{AABD8539-6C5C-4739-AAF8-8060A6056DCA}" srcOrd="5" destOrd="0" parTransId="{DFD4676C-C83D-4C2B-9B54-FB5DE9D05544}" sibTransId="{5CD3CB51-816F-4124-BCE4-113260271555}"/>
    <dgm:cxn modelId="{1113E163-10F8-46AD-A31A-15E1E17547EC}" type="presOf" srcId="{130E3144-EAF3-4539-BDDE-C515595A287E}" destId="{D2F1B7A2-3B62-4BCF-9D6C-793D86F4B7D1}" srcOrd="0" destOrd="0" presId="urn:microsoft.com/office/officeart/2005/8/layout/cycle2"/>
    <dgm:cxn modelId="{93A40A5C-E424-45F5-B11B-B30EC79D7CE8}" type="presOf" srcId="{BDFDCED8-B657-44C1-ABAA-CE36C67232C8}" destId="{96DF358A-582C-46C2-9831-A11C7EDE94EF}" srcOrd="0" destOrd="0" presId="urn:microsoft.com/office/officeart/2005/8/layout/cycle2"/>
    <dgm:cxn modelId="{F9BD6C6F-4E88-45EA-BA86-B749C592AB1D}" srcId="{EAA0514D-5BD8-4B30-86CD-6D3365D0D09B}" destId="{0FE1A4E4-3AF7-4157-B0D3-BD78FFA31AD2}" srcOrd="2" destOrd="0" parTransId="{CD1EAD72-40EC-4FE5-A9A4-4FAF649B4E16}" sibTransId="{958E28D0-BB5E-48E1-A79B-BF6BB1EAEB78}"/>
    <dgm:cxn modelId="{8FDD70F1-2E74-403E-994A-84B3D809839B}" type="presOf" srcId="{AABD8539-6C5C-4739-AAF8-8060A6056DCA}" destId="{439FFEAD-D629-4D67-9250-3C874249900C}" srcOrd="0" destOrd="0" presId="urn:microsoft.com/office/officeart/2005/8/layout/cycle2"/>
    <dgm:cxn modelId="{7D14A1D3-F0D2-42A3-AA3B-2B30E70A99AF}" type="presOf" srcId="{FCFBD940-29D9-42E9-9CEF-1D1734789E7D}" destId="{BF056C9D-4A7D-45C9-A357-B4B9D1135E7D}" srcOrd="0" destOrd="0" presId="urn:microsoft.com/office/officeart/2005/8/layout/cycle2"/>
    <dgm:cxn modelId="{150B003A-D715-4650-8DB6-B12ABD594014}" type="presOf" srcId="{130E3144-EAF3-4539-BDDE-C515595A287E}" destId="{E92BD4AE-E0EF-4F3A-9D89-AB45600B0192}" srcOrd="1" destOrd="0" presId="urn:microsoft.com/office/officeart/2005/8/layout/cycle2"/>
    <dgm:cxn modelId="{0BE0A0DC-3144-4940-966E-FEFBFFDCF95D}" type="presOf" srcId="{F202B543-ACC6-40B1-B3F6-44D6BA8F0E31}" destId="{018EB907-9F9C-47FB-A739-ACCAD14DE5EB}" srcOrd="1" destOrd="0" presId="urn:microsoft.com/office/officeart/2005/8/layout/cycle2"/>
    <dgm:cxn modelId="{18196E9D-3E5C-47A5-93EF-16E835622F10}" type="presOf" srcId="{EAA0514D-5BD8-4B30-86CD-6D3365D0D09B}" destId="{460BB2D2-3F8C-4D0D-9EF4-76EA75743121}" srcOrd="0" destOrd="0" presId="urn:microsoft.com/office/officeart/2005/8/layout/cycle2"/>
    <dgm:cxn modelId="{EF3D399B-DE94-4FFF-9431-24C91200EB44}" type="presOf" srcId="{A0DCB7FD-34A1-4E64-97BA-370668BD7293}" destId="{81EC7E97-82F0-48B6-B8AC-59CB358DCEAC}" srcOrd="0" destOrd="0" presId="urn:microsoft.com/office/officeart/2005/8/layout/cycle2"/>
    <dgm:cxn modelId="{E0FBB79A-7A9C-4030-B8F7-272C08D77186}" type="presOf" srcId="{BDFDCED8-B657-44C1-ABAA-CE36C67232C8}" destId="{BC043393-4257-480F-8992-B0F112C80BE8}" srcOrd="1" destOrd="0" presId="urn:microsoft.com/office/officeart/2005/8/layout/cycle2"/>
    <dgm:cxn modelId="{A6C5A07D-F02D-42AD-9934-CEE71FE83F52}" type="presOf" srcId="{F202B543-ACC6-40B1-B3F6-44D6BA8F0E31}" destId="{EF5D1168-9C8E-421A-98B4-538C263D45A4}" srcOrd="0" destOrd="0" presId="urn:microsoft.com/office/officeart/2005/8/layout/cycle2"/>
    <dgm:cxn modelId="{B08ACABD-A06A-4ECC-BEBE-465AD9C92417}" type="presOf" srcId="{0AC6E128-16E7-4BF5-845C-FBE717EE9EEC}" destId="{1C1C1993-59BC-4809-B9C7-FD7319DEAC28}" srcOrd="0" destOrd="0" presId="urn:microsoft.com/office/officeart/2005/8/layout/cycle2"/>
    <dgm:cxn modelId="{FECE561A-DAD0-4B50-918F-B2DD7B57067B}" type="presOf" srcId="{0FE1A4E4-3AF7-4157-B0D3-BD78FFA31AD2}" destId="{12C86750-E9CB-4BCD-B03C-E45ABF960AFA}" srcOrd="0" destOrd="0" presId="urn:microsoft.com/office/officeart/2005/8/layout/cycle2"/>
    <dgm:cxn modelId="{E9791FB3-20F8-49B9-9A23-236A9EA0180B}" type="presOf" srcId="{5CD3CB51-816F-4124-BCE4-113260271555}" destId="{6CC73E8D-EBAE-463A-851A-57ED6D9499E9}" srcOrd="0" destOrd="0" presId="urn:microsoft.com/office/officeart/2005/8/layout/cycle2"/>
    <dgm:cxn modelId="{7D06D70E-063C-4BD7-BBAB-CFF812B020CE}" type="presOf" srcId="{498E035A-4FE7-421B-B103-D802F2CF3EEF}" destId="{30445F75-6A93-4837-B652-F34B7DEE6585}" srcOrd="0" destOrd="0" presId="urn:microsoft.com/office/officeart/2005/8/layout/cycle2"/>
    <dgm:cxn modelId="{EB5BE8AF-60E3-4905-9D5D-6C2702778F8C}" srcId="{EAA0514D-5BD8-4B30-86CD-6D3365D0D09B}" destId="{2869F022-B825-496C-B0C5-C09CFBC0A1D3}" srcOrd="6" destOrd="0" parTransId="{4E3CFF66-D826-4E6E-B784-F274476C68FC}" sibTransId="{FCFBD940-29D9-42E9-9CEF-1D1734789E7D}"/>
    <dgm:cxn modelId="{81CE38C8-EBAF-4638-85CC-E04AAD682770}" type="presOf" srcId="{958E28D0-BB5E-48E1-A79B-BF6BB1EAEB78}" destId="{D498CE13-562C-4CEA-94D7-AE41183263FF}" srcOrd="1" destOrd="0" presId="urn:microsoft.com/office/officeart/2005/8/layout/cycle2"/>
    <dgm:cxn modelId="{9E8EA53C-7F74-447C-BDB5-6A48A842F5C2}" srcId="{EAA0514D-5BD8-4B30-86CD-6D3365D0D09B}" destId="{A0DCB7FD-34A1-4E64-97BA-370668BD7293}" srcOrd="1" destOrd="0" parTransId="{42B46999-5882-4814-8A6D-3431879CB371}" sibTransId="{F202B543-ACC6-40B1-B3F6-44D6BA8F0E31}"/>
    <dgm:cxn modelId="{AD81B0B0-DA99-4705-9739-CFBB25312741}" type="presOf" srcId="{5CD3CB51-816F-4124-BCE4-113260271555}" destId="{A286ED73-5EFB-4B85-A775-2E16099E2386}" srcOrd="1" destOrd="0" presId="urn:microsoft.com/office/officeart/2005/8/layout/cycle2"/>
    <dgm:cxn modelId="{E509B4F1-D50E-4163-9BD5-492B64C6B553}" srcId="{EAA0514D-5BD8-4B30-86CD-6D3365D0D09B}" destId="{3B443D7A-862E-4853-A8DF-5C11B1CB1E3C}" srcOrd="3" destOrd="0" parTransId="{3B7023AB-5020-4AA2-BCF3-B1F8D8F6C572}" sibTransId="{BDFDCED8-B657-44C1-ABAA-CE36C67232C8}"/>
    <dgm:cxn modelId="{F25926F3-5B26-445B-8D8E-0284EC85343C}" srcId="{EAA0514D-5BD8-4B30-86CD-6D3365D0D09B}" destId="{0AC6E128-16E7-4BF5-845C-FBE717EE9EEC}" srcOrd="0" destOrd="0" parTransId="{57A1FF76-1EAF-4A1C-89A5-87149A51D8D2}" sibTransId="{498E035A-4FE7-421B-B103-D802F2CF3EEF}"/>
    <dgm:cxn modelId="{6E66675F-B354-4847-896F-1453CD667A1D}" type="presOf" srcId="{F5A9EA8D-3B31-44D9-9FD6-A416D4C7A1F9}" destId="{C731F759-3C48-4D7F-9E59-53AC9CA41B14}" srcOrd="0" destOrd="0" presId="urn:microsoft.com/office/officeart/2005/8/layout/cycle2"/>
    <dgm:cxn modelId="{53DFA5C5-F257-4AEE-9C48-0D63B83CD424}" type="presOf" srcId="{3B443D7A-862E-4853-A8DF-5C11B1CB1E3C}" destId="{943BAA2A-584C-4676-9344-C431C210C4E8}" srcOrd="0" destOrd="0" presId="urn:microsoft.com/office/officeart/2005/8/layout/cycle2"/>
    <dgm:cxn modelId="{B0986C19-612F-4575-BE27-FD611E9DB34E}" srcId="{EAA0514D-5BD8-4B30-86CD-6D3365D0D09B}" destId="{F5A9EA8D-3B31-44D9-9FD6-A416D4C7A1F9}" srcOrd="4" destOrd="0" parTransId="{91B9DF12-F824-4961-A775-5FD2B40FBD0C}" sibTransId="{130E3144-EAF3-4539-BDDE-C515595A287E}"/>
    <dgm:cxn modelId="{A1564092-2175-4F3A-839D-FE842C9B0E3E}" type="presOf" srcId="{958E28D0-BB5E-48E1-A79B-BF6BB1EAEB78}" destId="{75451076-55E5-4CAA-862C-B80648E82C13}" srcOrd="0" destOrd="0" presId="urn:microsoft.com/office/officeart/2005/8/layout/cycle2"/>
    <dgm:cxn modelId="{26EBEB30-D3A9-4355-A6D6-CBE1D8C79F1E}" type="presOf" srcId="{FCFBD940-29D9-42E9-9CEF-1D1734789E7D}" destId="{C99C7E41-BD4C-4BF6-AA41-3DCA6783D097}" srcOrd="1" destOrd="0" presId="urn:microsoft.com/office/officeart/2005/8/layout/cycle2"/>
    <dgm:cxn modelId="{0D59D79A-4506-49DB-B7E3-5536C51D5BD6}" type="presParOf" srcId="{460BB2D2-3F8C-4D0D-9EF4-76EA75743121}" destId="{1C1C1993-59BC-4809-B9C7-FD7319DEAC28}" srcOrd="0" destOrd="0" presId="urn:microsoft.com/office/officeart/2005/8/layout/cycle2"/>
    <dgm:cxn modelId="{DE33355A-AF79-4243-8246-41415C67A3C0}" type="presParOf" srcId="{460BB2D2-3F8C-4D0D-9EF4-76EA75743121}" destId="{30445F75-6A93-4837-B652-F34B7DEE6585}" srcOrd="1" destOrd="0" presId="urn:microsoft.com/office/officeart/2005/8/layout/cycle2"/>
    <dgm:cxn modelId="{E10BD96F-51CD-4FC5-8237-AC3BA1B758E4}" type="presParOf" srcId="{30445F75-6A93-4837-B652-F34B7DEE6585}" destId="{25277853-A05B-4BE0-8E93-908AFC828857}" srcOrd="0" destOrd="0" presId="urn:microsoft.com/office/officeart/2005/8/layout/cycle2"/>
    <dgm:cxn modelId="{EDA35ECA-359A-4C5F-ACA5-9227C544AD6C}" type="presParOf" srcId="{460BB2D2-3F8C-4D0D-9EF4-76EA75743121}" destId="{81EC7E97-82F0-48B6-B8AC-59CB358DCEAC}" srcOrd="2" destOrd="0" presId="urn:microsoft.com/office/officeart/2005/8/layout/cycle2"/>
    <dgm:cxn modelId="{1FD94067-2FBD-4FC0-BCA8-80B44C9D4710}" type="presParOf" srcId="{460BB2D2-3F8C-4D0D-9EF4-76EA75743121}" destId="{EF5D1168-9C8E-421A-98B4-538C263D45A4}" srcOrd="3" destOrd="0" presId="urn:microsoft.com/office/officeart/2005/8/layout/cycle2"/>
    <dgm:cxn modelId="{FFF510F7-1887-44AA-91F6-BC6297A0A4B8}" type="presParOf" srcId="{EF5D1168-9C8E-421A-98B4-538C263D45A4}" destId="{018EB907-9F9C-47FB-A739-ACCAD14DE5EB}" srcOrd="0" destOrd="0" presId="urn:microsoft.com/office/officeart/2005/8/layout/cycle2"/>
    <dgm:cxn modelId="{8B100613-E456-467A-B5B3-8535F40CB45C}" type="presParOf" srcId="{460BB2D2-3F8C-4D0D-9EF4-76EA75743121}" destId="{12C86750-E9CB-4BCD-B03C-E45ABF960AFA}" srcOrd="4" destOrd="0" presId="urn:microsoft.com/office/officeart/2005/8/layout/cycle2"/>
    <dgm:cxn modelId="{58050788-2110-402C-B44C-F68660144CF4}" type="presParOf" srcId="{460BB2D2-3F8C-4D0D-9EF4-76EA75743121}" destId="{75451076-55E5-4CAA-862C-B80648E82C13}" srcOrd="5" destOrd="0" presId="urn:microsoft.com/office/officeart/2005/8/layout/cycle2"/>
    <dgm:cxn modelId="{C8DBDCC9-15B1-463C-87F3-7DEB0EC1F7E9}" type="presParOf" srcId="{75451076-55E5-4CAA-862C-B80648E82C13}" destId="{D498CE13-562C-4CEA-94D7-AE41183263FF}" srcOrd="0" destOrd="0" presId="urn:microsoft.com/office/officeart/2005/8/layout/cycle2"/>
    <dgm:cxn modelId="{EBDBED4A-7A0D-431B-A006-979C440BABCF}" type="presParOf" srcId="{460BB2D2-3F8C-4D0D-9EF4-76EA75743121}" destId="{943BAA2A-584C-4676-9344-C431C210C4E8}" srcOrd="6" destOrd="0" presId="urn:microsoft.com/office/officeart/2005/8/layout/cycle2"/>
    <dgm:cxn modelId="{B8BE1A46-4CCF-4CBC-94A4-922894A97171}" type="presParOf" srcId="{460BB2D2-3F8C-4D0D-9EF4-76EA75743121}" destId="{96DF358A-582C-46C2-9831-A11C7EDE94EF}" srcOrd="7" destOrd="0" presId="urn:microsoft.com/office/officeart/2005/8/layout/cycle2"/>
    <dgm:cxn modelId="{38A95AF2-BAC0-4D82-B03E-2490701F2D9C}" type="presParOf" srcId="{96DF358A-582C-46C2-9831-A11C7EDE94EF}" destId="{BC043393-4257-480F-8992-B0F112C80BE8}" srcOrd="0" destOrd="0" presId="urn:microsoft.com/office/officeart/2005/8/layout/cycle2"/>
    <dgm:cxn modelId="{0A5DA306-618C-4A99-BBDD-2B4EA12F5DAE}" type="presParOf" srcId="{460BB2D2-3F8C-4D0D-9EF4-76EA75743121}" destId="{C731F759-3C48-4D7F-9E59-53AC9CA41B14}" srcOrd="8" destOrd="0" presId="urn:microsoft.com/office/officeart/2005/8/layout/cycle2"/>
    <dgm:cxn modelId="{A031D0A8-5622-41C3-ABD6-649A74E3C0D8}" type="presParOf" srcId="{460BB2D2-3F8C-4D0D-9EF4-76EA75743121}" destId="{D2F1B7A2-3B62-4BCF-9D6C-793D86F4B7D1}" srcOrd="9" destOrd="0" presId="urn:microsoft.com/office/officeart/2005/8/layout/cycle2"/>
    <dgm:cxn modelId="{2641B879-4DEE-4C5D-8993-8EC4E096C68F}" type="presParOf" srcId="{D2F1B7A2-3B62-4BCF-9D6C-793D86F4B7D1}" destId="{E92BD4AE-E0EF-4F3A-9D89-AB45600B0192}" srcOrd="0" destOrd="0" presId="urn:microsoft.com/office/officeart/2005/8/layout/cycle2"/>
    <dgm:cxn modelId="{B95E2428-9E57-4239-902E-BBBB0E511D0B}" type="presParOf" srcId="{460BB2D2-3F8C-4D0D-9EF4-76EA75743121}" destId="{439FFEAD-D629-4D67-9250-3C874249900C}" srcOrd="10" destOrd="0" presId="urn:microsoft.com/office/officeart/2005/8/layout/cycle2"/>
    <dgm:cxn modelId="{E9BD00A1-2603-47C2-9BB6-7DC2E952DE29}" type="presParOf" srcId="{460BB2D2-3F8C-4D0D-9EF4-76EA75743121}" destId="{6CC73E8D-EBAE-463A-851A-57ED6D9499E9}" srcOrd="11" destOrd="0" presId="urn:microsoft.com/office/officeart/2005/8/layout/cycle2"/>
    <dgm:cxn modelId="{194026E9-DB41-4BCD-B1B4-51A26768E70F}" type="presParOf" srcId="{6CC73E8D-EBAE-463A-851A-57ED6D9499E9}" destId="{A286ED73-5EFB-4B85-A775-2E16099E2386}" srcOrd="0" destOrd="0" presId="urn:microsoft.com/office/officeart/2005/8/layout/cycle2"/>
    <dgm:cxn modelId="{DD27B000-E585-49E9-AEAE-A8669D4FD637}" type="presParOf" srcId="{460BB2D2-3F8C-4D0D-9EF4-76EA75743121}" destId="{46A832C6-D769-4DA8-B2A1-4BC95B546DCA}" srcOrd="12" destOrd="0" presId="urn:microsoft.com/office/officeart/2005/8/layout/cycle2"/>
    <dgm:cxn modelId="{67613765-E7E3-468C-91A8-F60669828E8B}" type="presParOf" srcId="{460BB2D2-3F8C-4D0D-9EF4-76EA75743121}" destId="{BF056C9D-4A7D-45C9-A357-B4B9D1135E7D}" srcOrd="13" destOrd="0" presId="urn:microsoft.com/office/officeart/2005/8/layout/cycle2"/>
    <dgm:cxn modelId="{555DD1FC-BF3B-40CB-8E6D-6E8CC16AEA36}" type="presParOf" srcId="{BF056C9D-4A7D-45C9-A357-B4B9D1135E7D}" destId="{C99C7E41-BD4C-4BF6-AA41-3DCA6783D097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1C1993-59BC-4809-B9C7-FD7319DEAC28}">
      <dsp:nvSpPr>
        <dsp:cNvPr id="0" name=""/>
        <dsp:cNvSpPr/>
      </dsp:nvSpPr>
      <dsp:spPr>
        <a:xfrm>
          <a:off x="2574726" y="161"/>
          <a:ext cx="946546" cy="9465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err="1" smtClean="0">
              <a:hlinkClick xmlns:r="http://schemas.openxmlformats.org/officeDocument/2006/relationships" r:id="" action="ppaction://hlinksldjump"/>
            </a:rPr>
            <a:t>Subtution</a:t>
          </a:r>
          <a:r>
            <a:rPr lang="en-US" sz="1200" kern="1200" dirty="0" smtClean="0">
              <a:hlinkClick xmlns:r="http://schemas.openxmlformats.org/officeDocument/2006/relationships" r:id="" action="ppaction://hlinksldjump"/>
            </a:rPr>
            <a:t> (</a:t>
          </a:r>
          <a:r>
            <a:rPr lang="en-US" sz="1200" kern="1200" dirty="0" err="1" smtClean="0">
              <a:hlinkClick xmlns:r="http://schemas.openxmlformats.org/officeDocument/2006/relationships" r:id="" action="ppaction://hlinksldjump"/>
            </a:rPr>
            <a:t>Thay</a:t>
          </a:r>
          <a:r>
            <a:rPr lang="en-US" sz="1200" kern="1200" dirty="0" smtClean="0">
              <a:hlinkClick xmlns:r="http://schemas.openxmlformats.org/officeDocument/2006/relationships" r:id="" action="ppaction://hlinksldjump"/>
            </a:rPr>
            <a:t> </a:t>
          </a:r>
          <a:r>
            <a:rPr lang="en-US" sz="1200" kern="1200" dirty="0" err="1" smtClean="0">
              <a:hlinkClick xmlns:r="http://schemas.openxmlformats.org/officeDocument/2006/relationships" r:id="" action="ppaction://hlinksldjump"/>
            </a:rPr>
            <a:t>thế</a:t>
          </a:r>
          <a:r>
            <a:rPr lang="en-US" sz="1200" kern="1200" dirty="0" smtClean="0">
              <a:hlinkClick xmlns:r="http://schemas.openxmlformats.org/officeDocument/2006/relationships" r:id="" action="ppaction://hlinksldjump"/>
            </a:rPr>
            <a:t>)</a:t>
          </a:r>
          <a:endParaRPr lang="en-US" sz="1200" kern="1200" dirty="0"/>
        </a:p>
      </dsp:txBody>
      <dsp:txXfrm>
        <a:off x="2713344" y="138779"/>
        <a:ext cx="669310" cy="669310"/>
      </dsp:txXfrm>
    </dsp:sp>
    <dsp:sp modelId="{30445F75-6A93-4837-B652-F34B7DEE6585}">
      <dsp:nvSpPr>
        <dsp:cNvPr id="0" name=""/>
        <dsp:cNvSpPr/>
      </dsp:nvSpPr>
      <dsp:spPr>
        <a:xfrm rot="1542857">
          <a:off x="3556328" y="619297"/>
          <a:ext cx="252482" cy="3194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>
        <a:off x="3560079" y="666757"/>
        <a:ext cx="176737" cy="191675"/>
      </dsp:txXfrm>
    </dsp:sp>
    <dsp:sp modelId="{81EC7E97-82F0-48B6-B8AC-59CB358DCEAC}">
      <dsp:nvSpPr>
        <dsp:cNvPr id="0" name=""/>
        <dsp:cNvSpPr/>
      </dsp:nvSpPr>
      <dsp:spPr>
        <a:xfrm>
          <a:off x="3856741" y="617547"/>
          <a:ext cx="946546" cy="9465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hlinkClick xmlns:r="http://schemas.openxmlformats.org/officeDocument/2006/relationships" r:id="" action="ppaction://hlinksldjump"/>
            </a:rPr>
            <a:t>Combine (</a:t>
          </a:r>
          <a:r>
            <a:rPr lang="en-US" sz="1200" kern="1200" dirty="0" err="1" smtClean="0">
              <a:hlinkClick xmlns:r="http://schemas.openxmlformats.org/officeDocument/2006/relationships" r:id="" action="ppaction://hlinksldjump"/>
            </a:rPr>
            <a:t>Kết</a:t>
          </a:r>
          <a:r>
            <a:rPr lang="en-US" sz="1200" kern="1200" dirty="0" smtClean="0">
              <a:hlinkClick xmlns:r="http://schemas.openxmlformats.org/officeDocument/2006/relationships" r:id="" action="ppaction://hlinksldjump"/>
            </a:rPr>
            <a:t> </a:t>
          </a:r>
          <a:r>
            <a:rPr lang="en-US" sz="1200" kern="1200" dirty="0" err="1" smtClean="0">
              <a:hlinkClick xmlns:r="http://schemas.openxmlformats.org/officeDocument/2006/relationships" r:id="" action="ppaction://hlinksldjump"/>
            </a:rPr>
            <a:t>hợp</a:t>
          </a:r>
          <a:r>
            <a:rPr lang="en-US" sz="1200" kern="1200" dirty="0" smtClean="0">
              <a:hlinkClick xmlns:r="http://schemas.openxmlformats.org/officeDocument/2006/relationships" r:id="" action="ppaction://hlinksldjump"/>
            </a:rPr>
            <a:t>)</a:t>
          </a:r>
          <a:endParaRPr lang="en-US" sz="1200" kern="1200" dirty="0"/>
        </a:p>
      </dsp:txBody>
      <dsp:txXfrm>
        <a:off x="3995359" y="756165"/>
        <a:ext cx="669310" cy="669310"/>
      </dsp:txXfrm>
    </dsp:sp>
    <dsp:sp modelId="{EF5D1168-9C8E-421A-98B4-538C263D45A4}">
      <dsp:nvSpPr>
        <dsp:cNvPr id="0" name=""/>
        <dsp:cNvSpPr/>
      </dsp:nvSpPr>
      <dsp:spPr>
        <a:xfrm rot="4628571">
          <a:off x="4360499" y="1617751"/>
          <a:ext cx="252482" cy="3194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>
        <a:off x="4389944" y="1644720"/>
        <a:ext cx="176737" cy="191675"/>
      </dsp:txXfrm>
    </dsp:sp>
    <dsp:sp modelId="{12C86750-E9CB-4BCD-B03C-E45ABF960AFA}">
      <dsp:nvSpPr>
        <dsp:cNvPr id="0" name=""/>
        <dsp:cNvSpPr/>
      </dsp:nvSpPr>
      <dsp:spPr>
        <a:xfrm>
          <a:off x="4173372" y="2004800"/>
          <a:ext cx="946546" cy="9465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hlinkClick xmlns:r="http://schemas.openxmlformats.org/officeDocument/2006/relationships" r:id="" action="ppaction://hlinksldjump"/>
            </a:rPr>
            <a:t>Adapt (</a:t>
          </a:r>
          <a:r>
            <a:rPr lang="en-US" sz="1200" kern="1200" dirty="0" err="1" smtClean="0">
              <a:hlinkClick xmlns:r="http://schemas.openxmlformats.org/officeDocument/2006/relationships" r:id="" action="ppaction://hlinksldjump"/>
            </a:rPr>
            <a:t>Thích</a:t>
          </a:r>
          <a:r>
            <a:rPr lang="en-US" sz="1200" kern="1200" dirty="0" smtClean="0">
              <a:hlinkClick xmlns:r="http://schemas.openxmlformats.org/officeDocument/2006/relationships" r:id="" action="ppaction://hlinksldjump"/>
            </a:rPr>
            <a:t> </a:t>
          </a:r>
          <a:r>
            <a:rPr lang="en-US" sz="1200" kern="1200" dirty="0" err="1" smtClean="0">
              <a:hlinkClick xmlns:r="http://schemas.openxmlformats.org/officeDocument/2006/relationships" r:id="" action="ppaction://hlinksldjump"/>
            </a:rPr>
            <a:t>nghi</a:t>
          </a:r>
          <a:r>
            <a:rPr lang="en-US" sz="1200" kern="1200" dirty="0" smtClean="0">
              <a:hlinkClick xmlns:r="http://schemas.openxmlformats.org/officeDocument/2006/relationships" r:id="" action="ppaction://hlinksldjump"/>
            </a:rPr>
            <a:t>)</a:t>
          </a:r>
          <a:endParaRPr lang="en-US" sz="1200" kern="1200" dirty="0"/>
        </a:p>
      </dsp:txBody>
      <dsp:txXfrm>
        <a:off x="4311990" y="2143418"/>
        <a:ext cx="669310" cy="669310"/>
      </dsp:txXfrm>
    </dsp:sp>
    <dsp:sp modelId="{75451076-55E5-4CAA-862C-B80648E82C13}">
      <dsp:nvSpPr>
        <dsp:cNvPr id="0" name=""/>
        <dsp:cNvSpPr/>
      </dsp:nvSpPr>
      <dsp:spPr>
        <a:xfrm rot="7714286">
          <a:off x="4081269" y="2869003"/>
          <a:ext cx="252482" cy="3194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 rot="10800000">
        <a:off x="4142755" y="2903285"/>
        <a:ext cx="176737" cy="191675"/>
      </dsp:txXfrm>
    </dsp:sp>
    <dsp:sp modelId="{943BAA2A-584C-4676-9344-C431C210C4E8}">
      <dsp:nvSpPr>
        <dsp:cNvPr id="0" name=""/>
        <dsp:cNvSpPr/>
      </dsp:nvSpPr>
      <dsp:spPr>
        <a:xfrm>
          <a:off x="3286191" y="3117291"/>
          <a:ext cx="946546" cy="9465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err="1" smtClean="0"/>
            <a:t>Modrfy</a:t>
          </a:r>
          <a:r>
            <a:rPr lang="en-US" sz="1200" kern="1200" dirty="0" smtClean="0"/>
            <a:t> (</a:t>
          </a:r>
          <a:r>
            <a:rPr lang="en-US" sz="1200" kern="1200" dirty="0" err="1" smtClean="0"/>
            <a:t>Hiệu</a:t>
          </a:r>
          <a:r>
            <a:rPr lang="en-US" sz="1200" kern="1200" dirty="0" smtClean="0"/>
            <a:t> </a:t>
          </a:r>
          <a:r>
            <a:rPr lang="en-US" sz="1200" kern="1200" dirty="0" err="1" smtClean="0"/>
            <a:t>chỉnh</a:t>
          </a:r>
          <a:r>
            <a:rPr lang="en-US" sz="1200" kern="1200" dirty="0" smtClean="0"/>
            <a:t>)</a:t>
          </a:r>
          <a:endParaRPr lang="en-US" sz="1200" kern="1200" dirty="0"/>
        </a:p>
      </dsp:txBody>
      <dsp:txXfrm>
        <a:off x="3424809" y="3255909"/>
        <a:ext cx="669310" cy="669310"/>
      </dsp:txXfrm>
    </dsp:sp>
    <dsp:sp modelId="{96DF358A-582C-46C2-9831-A11C7EDE94EF}">
      <dsp:nvSpPr>
        <dsp:cNvPr id="0" name=""/>
        <dsp:cNvSpPr/>
      </dsp:nvSpPr>
      <dsp:spPr>
        <a:xfrm rot="10800000">
          <a:off x="2928904" y="3430835"/>
          <a:ext cx="252482" cy="3194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 rot="10800000">
        <a:off x="3004649" y="3494727"/>
        <a:ext cx="176737" cy="191675"/>
      </dsp:txXfrm>
    </dsp:sp>
    <dsp:sp modelId="{C731F759-3C48-4D7F-9E59-53AC9CA41B14}">
      <dsp:nvSpPr>
        <dsp:cNvPr id="0" name=""/>
        <dsp:cNvSpPr/>
      </dsp:nvSpPr>
      <dsp:spPr>
        <a:xfrm>
          <a:off x="1863261" y="3117291"/>
          <a:ext cx="946546" cy="9465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Put (</a:t>
          </a:r>
          <a:r>
            <a:rPr lang="en-US" sz="1200" kern="1200" dirty="0" err="1" smtClean="0"/>
            <a:t>Thêm</a:t>
          </a:r>
          <a:r>
            <a:rPr lang="en-US" sz="1200" kern="1200" dirty="0" smtClean="0"/>
            <a:t> </a:t>
          </a:r>
          <a:r>
            <a:rPr lang="en-US" sz="1200" kern="1200" dirty="0" err="1" smtClean="0"/>
            <a:t>vaò</a:t>
          </a:r>
          <a:r>
            <a:rPr lang="en-US" sz="1200" kern="1200" dirty="0" smtClean="0"/>
            <a:t>)</a:t>
          </a:r>
          <a:endParaRPr lang="en-US" sz="1200" kern="1200" dirty="0"/>
        </a:p>
      </dsp:txBody>
      <dsp:txXfrm>
        <a:off x="2001879" y="3255909"/>
        <a:ext cx="669310" cy="669310"/>
      </dsp:txXfrm>
    </dsp:sp>
    <dsp:sp modelId="{D2F1B7A2-3B62-4BCF-9D6C-793D86F4B7D1}">
      <dsp:nvSpPr>
        <dsp:cNvPr id="0" name=""/>
        <dsp:cNvSpPr/>
      </dsp:nvSpPr>
      <dsp:spPr>
        <a:xfrm rot="13885714">
          <a:off x="1771158" y="2880176"/>
          <a:ext cx="252482" cy="3194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 rot="10800000">
        <a:off x="1832644" y="2973678"/>
        <a:ext cx="176737" cy="191675"/>
      </dsp:txXfrm>
    </dsp:sp>
    <dsp:sp modelId="{439FFEAD-D629-4D67-9250-3C874249900C}">
      <dsp:nvSpPr>
        <dsp:cNvPr id="0" name=""/>
        <dsp:cNvSpPr/>
      </dsp:nvSpPr>
      <dsp:spPr>
        <a:xfrm>
          <a:off x="976080" y="2004800"/>
          <a:ext cx="946546" cy="9465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Eliminate (</a:t>
          </a:r>
          <a:r>
            <a:rPr lang="en-US" sz="1200" kern="1200" dirty="0" err="1" smtClean="0"/>
            <a:t>Loaị</a:t>
          </a:r>
          <a:r>
            <a:rPr lang="en-US" sz="1200" kern="1200" dirty="0" smtClean="0"/>
            <a:t> </a:t>
          </a:r>
          <a:r>
            <a:rPr lang="en-US" sz="1200" kern="1200" dirty="0" err="1" smtClean="0"/>
            <a:t>bỏ</a:t>
          </a:r>
          <a:r>
            <a:rPr lang="en-US" sz="1200" kern="1200" dirty="0" smtClean="0"/>
            <a:t>)</a:t>
          </a:r>
          <a:endParaRPr lang="en-US" sz="1200" kern="1200" dirty="0"/>
        </a:p>
      </dsp:txBody>
      <dsp:txXfrm>
        <a:off x="1114698" y="2143418"/>
        <a:ext cx="669310" cy="669310"/>
      </dsp:txXfrm>
    </dsp:sp>
    <dsp:sp modelId="{6CC73E8D-EBAE-463A-851A-57ED6D9499E9}">
      <dsp:nvSpPr>
        <dsp:cNvPr id="0" name=""/>
        <dsp:cNvSpPr/>
      </dsp:nvSpPr>
      <dsp:spPr>
        <a:xfrm rot="16971429">
          <a:off x="1479837" y="1631684"/>
          <a:ext cx="252482" cy="3194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>
        <a:off x="1509282" y="1732499"/>
        <a:ext cx="176737" cy="191675"/>
      </dsp:txXfrm>
    </dsp:sp>
    <dsp:sp modelId="{46A832C6-D769-4DA8-B2A1-4BC95B546DCA}">
      <dsp:nvSpPr>
        <dsp:cNvPr id="0" name=""/>
        <dsp:cNvSpPr/>
      </dsp:nvSpPr>
      <dsp:spPr>
        <a:xfrm>
          <a:off x="1292711" y="617547"/>
          <a:ext cx="946546" cy="9465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err="1" smtClean="0"/>
            <a:t>Revetise</a:t>
          </a:r>
          <a:r>
            <a:rPr lang="en-US" sz="1200" kern="1200" dirty="0" smtClean="0"/>
            <a:t> (</a:t>
          </a:r>
          <a:r>
            <a:rPr lang="en-US" sz="1200" kern="1200" dirty="0" err="1" smtClean="0"/>
            <a:t>Đaỏ</a:t>
          </a:r>
          <a:r>
            <a:rPr lang="en-US" sz="1200" kern="1200" dirty="0" smtClean="0"/>
            <a:t> </a:t>
          </a:r>
          <a:r>
            <a:rPr lang="en-US" sz="1200" kern="1200" dirty="0" err="1" smtClean="0"/>
            <a:t>ngược</a:t>
          </a:r>
          <a:r>
            <a:rPr lang="en-US" sz="1200" kern="1200" dirty="0" smtClean="0"/>
            <a:t>)</a:t>
          </a:r>
          <a:endParaRPr lang="en-US" sz="1200" kern="1200" dirty="0"/>
        </a:p>
      </dsp:txBody>
      <dsp:txXfrm>
        <a:off x="1431329" y="756165"/>
        <a:ext cx="669310" cy="669310"/>
      </dsp:txXfrm>
    </dsp:sp>
    <dsp:sp modelId="{BF056C9D-4A7D-45C9-A357-B4B9D1135E7D}">
      <dsp:nvSpPr>
        <dsp:cNvPr id="0" name=""/>
        <dsp:cNvSpPr/>
      </dsp:nvSpPr>
      <dsp:spPr>
        <a:xfrm rot="20057143">
          <a:off x="2274313" y="625498"/>
          <a:ext cx="252482" cy="3194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>
        <a:off x="2278064" y="705822"/>
        <a:ext cx="176737" cy="1916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4AE452-093D-40ED-96DE-342BB7A79F81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854841-DA64-426E-B2EA-BA0426E5A7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034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FCA5F-9426-4AD6-A4EE-1ACCD8C9A185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Nguyen Anh Kiet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8D3DF-7F6B-4E1E-BB3A-5033852ADF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5406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0A287-F0E5-401D-8224-552130C6F10D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Nguyen Anh Kiet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8D3DF-7F6B-4E1E-BB3A-5033852ADF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937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E4383-602F-4DB2-B7C8-F02F3DE6E2B2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Nguyen Anh Kiet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8D3DF-7F6B-4E1E-BB3A-5033852ADF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337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B2366-A237-4955-99C1-BA8B795EC847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Nguyen Anh Kiet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8D3DF-7F6B-4E1E-BB3A-5033852ADF8D}" type="slidenum">
              <a:rPr lang="en-US" smtClean="0"/>
              <a:t>‹#›</a:t>
            </a:fld>
            <a:endParaRPr lang="en-US"/>
          </a:p>
        </p:txBody>
      </p:sp>
      <p:pic>
        <p:nvPicPr>
          <p:cNvPr id="3075" name="Picture 3" descr="C:\Program Files (x86)\Microsoft Office\MEDIA\CAGCAT10\j0149481.w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"/>
            <a:ext cx="1148281" cy="1166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95555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601AE-B1AD-4565-A5D4-D4050A9F4B03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Nguyen Anh Kiet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8D3DF-7F6B-4E1E-BB3A-5033852ADF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4531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A4DC2-6C66-4482-B2BF-8B756AF6EEBA}" type="datetime1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Nguyen Anh Kiet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8D3DF-7F6B-4E1E-BB3A-5033852ADF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5441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BC07D-DE48-47DC-9B7C-CBE6AF11F08F}" type="datetime1">
              <a:rPr lang="en-US" smtClean="0"/>
              <a:t>6/28/2016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Nguyen Anh Kiet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8D3DF-7F6B-4E1E-BB3A-5033852ADF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110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99E75-4F4C-4E28-8751-019C44185847}" type="datetime1">
              <a:rPr lang="en-US" smtClean="0"/>
              <a:t>6/28/2016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Nguyen Anh Kiet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8D3DF-7F6B-4E1E-BB3A-5033852ADF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442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C7009-4625-4575-8447-BB3429F710DB}" type="datetime1">
              <a:rPr lang="en-US" smtClean="0"/>
              <a:t>6/28/2016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Nguyen Anh Kiet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8D3DF-7F6B-4E1E-BB3A-5033852ADF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308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BDFD3-0C8A-46E9-B60A-554152A02D17}" type="datetime1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Nguyen Anh Kiet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8D3DF-7F6B-4E1E-BB3A-5033852ADF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345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4659B-1D24-430E-ADF3-24E0AF270457}" type="datetime1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Nguyen Anh Kiet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8D3DF-7F6B-4E1E-BB3A-5033852ADF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63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80F0AB-DAA6-49D4-8632-DFA7CBA894FB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Nguyen Anh Kiet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88D3DF-7F6B-4E1E-BB3A-5033852ADF8D}" type="slidenum">
              <a:rPr lang="en-US" smtClean="0"/>
              <a:t>‹#›</a:t>
            </a:fld>
            <a:endParaRPr lang="en-US"/>
          </a:p>
        </p:txBody>
      </p:sp>
      <p:pic>
        <p:nvPicPr>
          <p:cNvPr id="4098" name="Picture 2" descr="C:\Program Files (x86)\Microsoft Office\MEDIA\CAGCAT10\j0149481.wmf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00"/>
            <a:ext cx="1148281" cy="1166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7949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143000" y="609601"/>
            <a:ext cx="7315200" cy="609600"/>
          </a:xfrm>
        </p:spPr>
        <p:txBody>
          <a:bodyPr>
            <a:prstTxWarp prst="textChevronInverted">
              <a:avLst/>
            </a:prstTxWarp>
            <a:normAutofit fontScale="90000"/>
          </a:bodyPr>
          <a:lstStyle/>
          <a:p>
            <a:r>
              <a:rPr lang="en-US" sz="4000" dirty="0" smtClean="0"/>
              <a:t>PHƯƠNG PHÁP SÁNG TẠO SAMPER</a:t>
            </a:r>
            <a:endParaRPr lang="en-US" sz="4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13D2D-3822-4641-A8B3-49440AA6B46F}" type="datetime1">
              <a:rPr lang="en-US" smtClean="0"/>
              <a:t>6/28/2016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Nguyen </a:t>
            </a:r>
            <a:r>
              <a:rPr lang="en-US" dirty="0" err="1" smtClean="0"/>
              <a:t>Anh</a:t>
            </a:r>
            <a:r>
              <a:rPr lang="en-US" smtClean="0"/>
              <a:t> Kiet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8D3DF-7F6B-4E1E-BB3A-5033852ADF8D}" type="slidenum">
              <a:rPr lang="en-US" smtClean="0"/>
              <a:t>1</a:t>
            </a:fld>
            <a:endParaRPr lang="en-US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851132272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64867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8077200" cy="792162"/>
          </a:xfrm>
        </p:spPr>
        <p:txBody>
          <a:bodyPr/>
          <a:lstStyle/>
          <a:p>
            <a:r>
              <a:rPr lang="en-US" dirty="0" err="1" smtClean="0"/>
              <a:t>Phép</a:t>
            </a:r>
            <a:r>
              <a:rPr lang="en-US" dirty="0" smtClean="0"/>
              <a:t>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-Substitute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5562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err="1" smtClean="0"/>
              <a:t>Là</a:t>
            </a:r>
            <a:r>
              <a:rPr lang="en-US" sz="2000" dirty="0" smtClean="0"/>
              <a:t> </a:t>
            </a:r>
            <a:r>
              <a:rPr lang="en-US" sz="2000" dirty="0" err="1" smtClean="0"/>
              <a:t>suy</a:t>
            </a:r>
            <a:r>
              <a:rPr lang="en-US" sz="2000" dirty="0" smtClean="0"/>
              <a:t> </a:t>
            </a:r>
            <a:r>
              <a:rPr lang="en-US" sz="2000" dirty="0" err="1" smtClean="0"/>
              <a:t>nghĩ</a:t>
            </a:r>
            <a:r>
              <a:rPr lang="en-US" sz="2000" dirty="0" smtClean="0"/>
              <a:t> </a:t>
            </a:r>
            <a:r>
              <a:rPr lang="en-US" sz="2000" dirty="0" err="1" smtClean="0"/>
              <a:t>về</a:t>
            </a:r>
            <a:r>
              <a:rPr lang="en-US" sz="2000" dirty="0" smtClean="0"/>
              <a:t> </a:t>
            </a:r>
            <a:r>
              <a:rPr lang="en-US" sz="2000" dirty="0" err="1" smtClean="0"/>
              <a:t>sự</a:t>
            </a:r>
            <a:r>
              <a:rPr lang="en-US" sz="2000" dirty="0" smtClean="0"/>
              <a:t> </a:t>
            </a:r>
            <a:r>
              <a:rPr lang="en-US" sz="2000" dirty="0" err="1" smtClean="0"/>
              <a:t>thay</a:t>
            </a:r>
            <a:r>
              <a:rPr lang="en-US" sz="2000" dirty="0" smtClean="0"/>
              <a:t> </a:t>
            </a:r>
            <a:r>
              <a:rPr lang="en-US" sz="2000" dirty="0" err="1" smtClean="0"/>
              <a:t>thế</a:t>
            </a:r>
            <a:r>
              <a:rPr lang="en-US" sz="2000" dirty="0" smtClean="0"/>
              <a:t>, </a:t>
            </a:r>
            <a:r>
              <a:rPr lang="en-US" sz="2000" dirty="0" err="1" smtClean="0"/>
              <a:t>thay</a:t>
            </a:r>
            <a:r>
              <a:rPr lang="en-US" sz="2000" dirty="0" smtClean="0"/>
              <a:t> </a:t>
            </a:r>
            <a:r>
              <a:rPr lang="en-US" sz="2000" dirty="0" err="1" smtClean="0"/>
              <a:t>những</a:t>
            </a:r>
            <a:r>
              <a:rPr lang="en-US" sz="2000" dirty="0" smtClean="0"/>
              <a:t> </a:t>
            </a:r>
            <a:r>
              <a:rPr lang="en-US" sz="2000" dirty="0" err="1" smtClean="0"/>
              <a:t>thứ</a:t>
            </a:r>
            <a:r>
              <a:rPr lang="en-US" sz="2000" dirty="0" smtClean="0"/>
              <a:t> </a:t>
            </a:r>
            <a:r>
              <a:rPr lang="en-US" sz="2000" dirty="0" err="1" smtClean="0"/>
              <a:t>cũ</a:t>
            </a:r>
            <a:r>
              <a:rPr lang="en-US" sz="2000" dirty="0" smtClean="0"/>
              <a:t> </a:t>
            </a:r>
            <a:r>
              <a:rPr lang="en-US" sz="2000" dirty="0" err="1" smtClean="0"/>
              <a:t>thành</a:t>
            </a:r>
            <a:r>
              <a:rPr lang="en-US" sz="2000" dirty="0" smtClean="0"/>
              <a:t> </a:t>
            </a:r>
            <a:r>
              <a:rPr lang="en-US" sz="2000" dirty="0" err="1" smtClean="0"/>
              <a:t>những</a:t>
            </a:r>
            <a:r>
              <a:rPr lang="en-US" sz="2000" dirty="0" smtClean="0"/>
              <a:t> </a:t>
            </a:r>
            <a:r>
              <a:rPr lang="en-US" sz="2000" dirty="0" err="1" smtClean="0"/>
              <a:t>thứ</a:t>
            </a:r>
            <a:r>
              <a:rPr lang="en-US" sz="2000" dirty="0" smtClean="0"/>
              <a:t> </a:t>
            </a:r>
            <a:r>
              <a:rPr lang="en-US" sz="2000" dirty="0" err="1" smtClean="0"/>
              <a:t>mới</a:t>
            </a:r>
            <a:r>
              <a:rPr lang="en-US" sz="2000" dirty="0" smtClean="0"/>
              <a:t>, </a:t>
            </a:r>
            <a:r>
              <a:rPr lang="en-US" sz="2000" dirty="0" err="1" smtClean="0"/>
              <a:t>thay</a:t>
            </a:r>
            <a:r>
              <a:rPr lang="en-US" sz="2000" dirty="0" smtClean="0"/>
              <a:t> </a:t>
            </a:r>
            <a:r>
              <a:rPr lang="en-US" sz="2000" dirty="0" err="1" smtClean="0"/>
              <a:t>thế</a:t>
            </a:r>
            <a:r>
              <a:rPr lang="en-US" sz="2000" dirty="0" smtClean="0"/>
              <a:t> </a:t>
            </a:r>
            <a:r>
              <a:rPr lang="en-US" sz="2000" dirty="0" err="1" smtClean="0"/>
              <a:t>một</a:t>
            </a:r>
            <a:r>
              <a:rPr lang="en-US" sz="2000" dirty="0" smtClean="0"/>
              <a:t> </a:t>
            </a:r>
            <a:r>
              <a:rPr lang="en-US" sz="2000" dirty="0" err="1" smtClean="0"/>
              <a:t>bộ</a:t>
            </a:r>
            <a:r>
              <a:rPr lang="en-US" sz="2000" dirty="0" smtClean="0"/>
              <a:t> </a:t>
            </a:r>
            <a:r>
              <a:rPr lang="en-US" sz="2000" dirty="0" err="1" smtClean="0"/>
              <a:t>phận</a:t>
            </a:r>
            <a:r>
              <a:rPr lang="en-US" sz="2000" dirty="0" smtClean="0"/>
              <a:t> hay </a:t>
            </a:r>
            <a:r>
              <a:rPr lang="en-US" sz="2000" dirty="0" err="1" smtClean="0"/>
              <a:t>toàn</a:t>
            </a:r>
            <a:r>
              <a:rPr lang="en-US" sz="2000" dirty="0" smtClean="0"/>
              <a:t> </a:t>
            </a:r>
            <a:r>
              <a:rPr lang="en-US" sz="2000" dirty="0" err="1" smtClean="0"/>
              <a:t>bộ</a:t>
            </a:r>
            <a:r>
              <a:rPr lang="en-US" sz="2000" dirty="0" smtClean="0"/>
              <a:t> </a:t>
            </a:r>
            <a:r>
              <a:rPr lang="en-US" sz="2000" dirty="0" err="1" smtClean="0"/>
              <a:t>sản</a:t>
            </a:r>
            <a:r>
              <a:rPr lang="en-US" sz="2000" dirty="0" smtClean="0"/>
              <a:t> </a:t>
            </a:r>
            <a:r>
              <a:rPr lang="en-US" sz="2000" dirty="0" err="1" smtClean="0"/>
              <a:t>phẩm</a:t>
            </a:r>
            <a:r>
              <a:rPr lang="en-US" sz="2000" dirty="0" smtClean="0"/>
              <a:t> </a:t>
            </a:r>
            <a:r>
              <a:rPr lang="en-US" sz="2000" dirty="0" err="1" smtClean="0"/>
              <a:t>cũ</a:t>
            </a:r>
            <a:r>
              <a:rPr lang="en-US" sz="2000" dirty="0" smtClean="0"/>
              <a:t> </a:t>
            </a:r>
            <a:r>
              <a:rPr lang="en-US" sz="2000" dirty="0" err="1" smtClean="0"/>
              <a:t>thành</a:t>
            </a:r>
            <a:r>
              <a:rPr lang="en-US" sz="2000" dirty="0" smtClean="0"/>
              <a:t> </a:t>
            </a:r>
            <a:r>
              <a:rPr lang="en-US" sz="2000" dirty="0" err="1" smtClean="0"/>
              <a:t>những</a:t>
            </a:r>
            <a:r>
              <a:rPr lang="en-US" sz="2000" dirty="0" smtClean="0"/>
              <a:t> ý </a:t>
            </a:r>
            <a:r>
              <a:rPr lang="en-US" sz="2000" dirty="0" err="1" smtClean="0"/>
              <a:t>tưởng</a:t>
            </a:r>
            <a:r>
              <a:rPr lang="en-US" sz="2000" dirty="0" smtClean="0"/>
              <a:t> </a:t>
            </a:r>
            <a:r>
              <a:rPr lang="en-US" sz="2000" dirty="0" err="1" smtClean="0"/>
              <a:t>mới</a:t>
            </a:r>
            <a:r>
              <a:rPr lang="en-US" sz="2000" dirty="0" smtClean="0"/>
              <a:t> hay </a:t>
            </a:r>
            <a:r>
              <a:rPr lang="en-US" sz="2000" dirty="0" err="1" smtClean="0"/>
              <a:t>hơn</a:t>
            </a:r>
            <a:r>
              <a:rPr lang="en-US" sz="2000" dirty="0" smtClean="0"/>
              <a:t> </a:t>
            </a:r>
            <a:r>
              <a:rPr lang="en-US" sz="2000" dirty="0" err="1" smtClean="0"/>
              <a:t>và</a:t>
            </a:r>
            <a:r>
              <a:rPr lang="en-US" sz="2000" dirty="0" smtClean="0"/>
              <a:t> </a:t>
            </a:r>
            <a:r>
              <a:rPr lang="en-US" sz="2000" dirty="0" err="1" smtClean="0"/>
              <a:t>phù</a:t>
            </a:r>
            <a:r>
              <a:rPr lang="en-US" sz="2000" dirty="0" smtClean="0"/>
              <a:t> </a:t>
            </a:r>
            <a:r>
              <a:rPr lang="en-US" sz="2000" dirty="0" err="1" smtClean="0"/>
              <a:t>hợp</a:t>
            </a:r>
            <a:r>
              <a:rPr lang="en-US" sz="2000" dirty="0" smtClean="0"/>
              <a:t> </a:t>
            </a:r>
            <a:r>
              <a:rPr lang="en-US" sz="2000" dirty="0" err="1" smtClean="0"/>
              <a:t>hơn</a:t>
            </a:r>
            <a:r>
              <a:rPr lang="en-US" sz="2000" dirty="0" smtClean="0"/>
              <a:t> </a:t>
            </a:r>
            <a:r>
              <a:rPr lang="en-US" sz="2000" dirty="0" err="1" smtClean="0"/>
              <a:t>tốt</a:t>
            </a:r>
            <a:r>
              <a:rPr lang="en-US" sz="2000" dirty="0" smtClean="0"/>
              <a:t> </a:t>
            </a:r>
            <a:r>
              <a:rPr lang="en-US" sz="2000" dirty="0" err="1" smtClean="0"/>
              <a:t>hơn</a:t>
            </a:r>
            <a:r>
              <a:rPr lang="en-US" sz="2000" dirty="0" smtClean="0"/>
              <a:t>.</a:t>
            </a:r>
          </a:p>
          <a:p>
            <a:pPr marL="0" indent="0">
              <a:buNone/>
            </a:pPr>
            <a:r>
              <a:rPr lang="en-US" sz="2000" dirty="0" err="1" smtClean="0"/>
              <a:t>Một</a:t>
            </a:r>
            <a:r>
              <a:rPr lang="en-US" sz="2000" dirty="0" smtClean="0"/>
              <a:t> </a:t>
            </a:r>
            <a:r>
              <a:rPr lang="en-US" sz="2000" dirty="0" err="1" smtClean="0"/>
              <a:t>vài</a:t>
            </a:r>
            <a:r>
              <a:rPr lang="en-US" sz="2000" dirty="0" smtClean="0"/>
              <a:t> </a:t>
            </a:r>
            <a:r>
              <a:rPr lang="en-US" sz="2000" dirty="0" err="1" smtClean="0"/>
              <a:t>câu</a:t>
            </a:r>
            <a:r>
              <a:rPr lang="en-US" sz="2000" dirty="0" smtClean="0"/>
              <a:t> </a:t>
            </a:r>
            <a:r>
              <a:rPr lang="en-US" sz="2000" dirty="0" err="1" smtClean="0"/>
              <a:t>hỏi</a:t>
            </a:r>
            <a:r>
              <a:rPr lang="en-US" sz="2000" dirty="0" smtClean="0"/>
              <a:t> </a:t>
            </a:r>
            <a:r>
              <a:rPr lang="en-US" sz="2000" dirty="0" err="1" smtClean="0"/>
              <a:t>gợi</a:t>
            </a:r>
            <a:r>
              <a:rPr lang="en-US" sz="2000" dirty="0" smtClean="0"/>
              <a:t> ý:</a:t>
            </a:r>
          </a:p>
          <a:p>
            <a:pPr>
              <a:buFont typeface="Wingdings" pitchFamily="2" charset="2"/>
              <a:buChar char="ü"/>
            </a:pP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thể</a:t>
            </a:r>
            <a:r>
              <a:rPr lang="en-US" sz="2000" dirty="0" smtClean="0"/>
              <a:t> </a:t>
            </a:r>
            <a:r>
              <a:rPr lang="en-US" sz="2000" dirty="0" err="1" smtClean="0"/>
              <a:t>thay</a:t>
            </a:r>
            <a:r>
              <a:rPr lang="en-US" sz="2000" dirty="0" smtClean="0"/>
              <a:t> </a:t>
            </a:r>
            <a:r>
              <a:rPr lang="en-US" sz="2000" dirty="0" err="1" smtClean="0"/>
              <a:t>thế</a:t>
            </a:r>
            <a:r>
              <a:rPr lang="en-US" sz="2000" dirty="0" smtClean="0"/>
              <a:t> </a:t>
            </a:r>
            <a:r>
              <a:rPr lang="en-US" sz="2000" dirty="0" err="1" smtClean="0"/>
              <a:t>phần</a:t>
            </a:r>
            <a:r>
              <a:rPr lang="en-US" sz="2000" dirty="0" smtClean="0"/>
              <a:t> </a:t>
            </a:r>
            <a:r>
              <a:rPr lang="en-US" sz="2000" dirty="0" err="1" smtClean="0"/>
              <a:t>nào</a:t>
            </a:r>
            <a:r>
              <a:rPr lang="en-US" sz="2000" dirty="0" smtClean="0"/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thể</a:t>
            </a:r>
            <a:r>
              <a:rPr lang="en-US" sz="2000" dirty="0" smtClean="0"/>
              <a:t> </a:t>
            </a:r>
            <a:r>
              <a:rPr lang="en-US" sz="2000" dirty="0" err="1" smtClean="0"/>
              <a:t>thay</a:t>
            </a:r>
            <a:r>
              <a:rPr lang="en-US" sz="2000" dirty="0" smtClean="0"/>
              <a:t> </a:t>
            </a:r>
            <a:r>
              <a:rPr lang="en-US" sz="2000" dirty="0" err="1" smtClean="0"/>
              <a:t>thế</a:t>
            </a:r>
            <a:r>
              <a:rPr lang="en-US" sz="2000" dirty="0" smtClean="0"/>
              <a:t> </a:t>
            </a:r>
            <a:r>
              <a:rPr lang="en-US" sz="2000" dirty="0" err="1" smtClean="0"/>
              <a:t>ai</a:t>
            </a:r>
            <a:r>
              <a:rPr lang="en-US" sz="2000" dirty="0" smtClean="0"/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thể</a:t>
            </a:r>
            <a:r>
              <a:rPr lang="en-US" sz="2000" dirty="0" smtClean="0"/>
              <a:t> </a:t>
            </a:r>
            <a:r>
              <a:rPr lang="en-US" sz="2000" dirty="0" err="1" smtClean="0"/>
              <a:t>thay</a:t>
            </a:r>
            <a:r>
              <a:rPr lang="en-US" sz="2000" dirty="0" smtClean="0"/>
              <a:t> </a:t>
            </a:r>
            <a:r>
              <a:rPr lang="en-US" sz="2000" dirty="0" err="1" smtClean="0"/>
              <a:t>thế</a:t>
            </a:r>
            <a:r>
              <a:rPr lang="en-US" sz="2000" dirty="0" smtClean="0"/>
              <a:t> </a:t>
            </a:r>
            <a:r>
              <a:rPr lang="en-US" sz="2000" dirty="0" err="1" smtClean="0"/>
              <a:t>vị</a:t>
            </a:r>
            <a:r>
              <a:rPr lang="en-US" sz="2000" dirty="0" smtClean="0"/>
              <a:t> </a:t>
            </a:r>
            <a:r>
              <a:rPr lang="en-US" sz="2000" dirty="0" err="1" smtClean="0"/>
              <a:t>trí</a:t>
            </a:r>
            <a:r>
              <a:rPr lang="en-US" sz="2000" dirty="0" smtClean="0"/>
              <a:t> , </a:t>
            </a:r>
            <a:r>
              <a:rPr lang="en-US" sz="2000" dirty="0" err="1" smtClean="0"/>
              <a:t>thời</a:t>
            </a:r>
            <a:r>
              <a:rPr lang="en-US" sz="2000" dirty="0" smtClean="0"/>
              <a:t> </a:t>
            </a:r>
            <a:r>
              <a:rPr lang="en-US" sz="2000" dirty="0" err="1" smtClean="0"/>
              <a:t>gian</a:t>
            </a:r>
            <a:r>
              <a:rPr lang="en-US" sz="2000" dirty="0" smtClean="0"/>
              <a:t>, </a:t>
            </a:r>
            <a:r>
              <a:rPr lang="en-US" sz="2000" dirty="0" err="1" smtClean="0"/>
              <a:t>kế</a:t>
            </a:r>
            <a:r>
              <a:rPr lang="en-US" sz="2000" dirty="0" smtClean="0"/>
              <a:t> </a:t>
            </a:r>
            <a:r>
              <a:rPr lang="en-US" sz="2000" dirty="0" err="1" smtClean="0"/>
              <a:t>hoạch</a:t>
            </a:r>
            <a:r>
              <a:rPr lang="en-US" sz="2000" dirty="0" smtClean="0"/>
              <a:t>, </a:t>
            </a:r>
            <a:r>
              <a:rPr lang="en-US" sz="2000" dirty="0" err="1" smtClean="0"/>
              <a:t>quy</a:t>
            </a:r>
            <a:r>
              <a:rPr lang="en-US" sz="2000" dirty="0" smtClean="0"/>
              <a:t>  </a:t>
            </a:r>
            <a:r>
              <a:rPr lang="en-US" sz="2000" dirty="0" err="1" smtClean="0"/>
              <a:t>trình</a:t>
            </a:r>
            <a:r>
              <a:rPr lang="en-US" sz="2000" dirty="0" smtClean="0"/>
              <a:t> , </a:t>
            </a:r>
            <a:r>
              <a:rPr lang="en-US" sz="2000" dirty="0" err="1" smtClean="0"/>
              <a:t>hệ</a:t>
            </a:r>
            <a:r>
              <a:rPr lang="en-US" sz="2000" dirty="0" smtClean="0"/>
              <a:t> </a:t>
            </a:r>
            <a:r>
              <a:rPr lang="en-US" sz="2000" dirty="0" err="1" smtClean="0"/>
              <a:t>thống</a:t>
            </a:r>
            <a:r>
              <a:rPr lang="en-US" sz="2000" dirty="0" smtClean="0"/>
              <a:t> </a:t>
            </a:r>
            <a:r>
              <a:rPr lang="en-US" sz="2000" dirty="0" err="1" smtClean="0"/>
              <a:t>nào</a:t>
            </a:r>
            <a:r>
              <a:rPr lang="en-US" sz="2000" dirty="0" smtClean="0"/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thể</a:t>
            </a:r>
            <a:r>
              <a:rPr lang="en-US" sz="2000" dirty="0" smtClean="0"/>
              <a:t> </a:t>
            </a:r>
            <a:r>
              <a:rPr lang="en-US" sz="2000" dirty="0" err="1" smtClean="0"/>
              <a:t>sử</a:t>
            </a:r>
            <a:r>
              <a:rPr lang="en-US" sz="2000" dirty="0" smtClean="0"/>
              <a:t> </a:t>
            </a:r>
            <a:r>
              <a:rPr lang="en-US" sz="2000" dirty="0" err="1" smtClean="0"/>
              <a:t>dụng</a:t>
            </a:r>
            <a:r>
              <a:rPr lang="en-US" sz="2000" dirty="0" smtClean="0"/>
              <a:t> ý </a:t>
            </a:r>
            <a:r>
              <a:rPr lang="en-US" sz="2000" dirty="0" err="1" smtClean="0"/>
              <a:t>tưởng</a:t>
            </a:r>
            <a:r>
              <a:rPr lang="en-US" sz="2000" dirty="0" smtClean="0"/>
              <a:t> </a:t>
            </a:r>
            <a:r>
              <a:rPr lang="en-US" sz="2000" dirty="0" err="1" smtClean="0"/>
              <a:t>này</a:t>
            </a:r>
            <a:r>
              <a:rPr lang="en-US" sz="2000" dirty="0" smtClean="0"/>
              <a:t> ở </a:t>
            </a:r>
            <a:r>
              <a:rPr lang="en-US" sz="2000" dirty="0" err="1" smtClean="0"/>
              <a:t>vị</a:t>
            </a:r>
            <a:r>
              <a:rPr lang="en-US" sz="2000" dirty="0" smtClean="0"/>
              <a:t> </a:t>
            </a:r>
            <a:r>
              <a:rPr lang="en-US" sz="2000" dirty="0" err="1" smtClean="0"/>
              <a:t>trí</a:t>
            </a:r>
            <a:r>
              <a:rPr lang="en-US" sz="2000" dirty="0" smtClean="0"/>
              <a:t> </a:t>
            </a:r>
            <a:r>
              <a:rPr lang="en-US" sz="2000" dirty="0" err="1" smtClean="0"/>
              <a:t>khác</a:t>
            </a:r>
            <a:r>
              <a:rPr lang="en-US" sz="2000" dirty="0" smtClean="0"/>
              <a:t> </a:t>
            </a:r>
            <a:r>
              <a:rPr lang="en-US" sz="2000" dirty="0" err="1" smtClean="0"/>
              <a:t>không</a:t>
            </a:r>
            <a:r>
              <a:rPr lang="en-US" sz="2000" dirty="0" smtClean="0"/>
              <a:t>?</a:t>
            </a:r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B2366-A237-4955-99C1-BA8B795EC847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Nguyen Anh Kiet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8D3DF-7F6B-4E1E-BB3A-5033852ADF8D}" type="slidenum">
              <a:rPr lang="en-US" smtClean="0"/>
              <a:t>2</a:t>
            </a:fld>
            <a:endParaRPr lang="en-US"/>
          </a:p>
        </p:txBody>
      </p:sp>
      <p:pic>
        <p:nvPicPr>
          <p:cNvPr id="1026" name="Picture 2" descr="C:\Program Files (x86)\Microsoft Office\MEDIA\CAGCAT10\j0149481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057400"/>
            <a:ext cx="2144162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076855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Phép</a:t>
            </a:r>
            <a:r>
              <a:rPr lang="en-US" dirty="0" smtClean="0"/>
              <a:t>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-Combine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33400" y="1600200"/>
            <a:ext cx="54864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 err="1" smtClean="0"/>
              <a:t>Là</a:t>
            </a:r>
            <a:r>
              <a:rPr lang="en-US" sz="2000" dirty="0" smtClean="0"/>
              <a:t> </a:t>
            </a:r>
            <a:r>
              <a:rPr lang="en-US" sz="2000" dirty="0" err="1" smtClean="0"/>
              <a:t>kết</a:t>
            </a:r>
            <a:r>
              <a:rPr lang="en-US" sz="2000" dirty="0" smtClean="0"/>
              <a:t> </a:t>
            </a:r>
            <a:r>
              <a:rPr lang="en-US" sz="2000" dirty="0" err="1" smtClean="0"/>
              <a:t>hợp</a:t>
            </a:r>
            <a:r>
              <a:rPr lang="en-US" sz="2000" dirty="0" smtClean="0"/>
              <a:t> </a:t>
            </a:r>
            <a:r>
              <a:rPr lang="en-US" sz="2000" dirty="0" err="1" smtClean="0"/>
              <a:t>vật</a:t>
            </a:r>
            <a:r>
              <a:rPr lang="en-US" sz="2000" dirty="0" smtClean="0"/>
              <a:t> </a:t>
            </a:r>
            <a:r>
              <a:rPr lang="en-US" sz="2000" dirty="0" err="1" smtClean="0"/>
              <a:t>chất</a:t>
            </a:r>
            <a:r>
              <a:rPr lang="en-US" sz="2000" dirty="0" smtClean="0"/>
              <a:t> </a:t>
            </a:r>
            <a:r>
              <a:rPr lang="en-US" sz="2000" dirty="0" err="1" smtClean="0"/>
              <a:t>với</a:t>
            </a:r>
            <a:r>
              <a:rPr lang="en-US" sz="2000" dirty="0" smtClean="0"/>
              <a:t> </a:t>
            </a:r>
            <a:r>
              <a:rPr lang="en-US" sz="2000" dirty="0" err="1" smtClean="0"/>
              <a:t>vật</a:t>
            </a:r>
            <a:r>
              <a:rPr lang="en-US" sz="2000" dirty="0" smtClean="0"/>
              <a:t> </a:t>
            </a:r>
            <a:r>
              <a:rPr lang="en-US" sz="2000" dirty="0" err="1" smtClean="0"/>
              <a:t>chất</a:t>
            </a:r>
            <a:r>
              <a:rPr lang="en-US" sz="2000" dirty="0" smtClean="0"/>
              <a:t> </a:t>
            </a:r>
            <a:r>
              <a:rPr lang="en-US" sz="2000" dirty="0" err="1" smtClean="0"/>
              <a:t>thông</a:t>
            </a:r>
            <a:r>
              <a:rPr lang="en-US" sz="2000" dirty="0" smtClean="0"/>
              <a:t> tin </a:t>
            </a:r>
            <a:r>
              <a:rPr lang="en-US" sz="2000" dirty="0" err="1" smtClean="0"/>
              <a:t>dịch</a:t>
            </a:r>
            <a:r>
              <a:rPr lang="en-US" sz="2000" dirty="0" smtClean="0"/>
              <a:t> </a:t>
            </a:r>
            <a:r>
              <a:rPr lang="en-US" sz="2000" dirty="0" err="1" smtClean="0"/>
              <a:t>vụ</a:t>
            </a:r>
            <a:r>
              <a:rPr lang="en-US" sz="2000" dirty="0" smtClean="0"/>
              <a:t> </a:t>
            </a:r>
            <a:r>
              <a:rPr lang="en-US" sz="2000" dirty="0" err="1" smtClean="0"/>
              <a:t>với</a:t>
            </a:r>
            <a:r>
              <a:rPr lang="en-US" sz="2000" dirty="0" smtClean="0"/>
              <a:t> </a:t>
            </a:r>
            <a:r>
              <a:rPr lang="en-US" sz="2000" dirty="0" err="1" smtClean="0"/>
              <a:t>thông</a:t>
            </a:r>
            <a:r>
              <a:rPr lang="en-US" sz="2000" dirty="0" smtClean="0"/>
              <a:t> tin </a:t>
            </a:r>
            <a:r>
              <a:rPr lang="en-US" sz="2000" dirty="0" err="1" smtClean="0"/>
              <a:t>dịch</a:t>
            </a:r>
            <a:r>
              <a:rPr lang="en-US" sz="2000" dirty="0" smtClean="0"/>
              <a:t> </a:t>
            </a:r>
            <a:r>
              <a:rPr lang="en-US" sz="2000" dirty="0" err="1" smtClean="0"/>
              <a:t>vụ</a:t>
            </a:r>
            <a:r>
              <a:rPr lang="en-US" sz="2000" dirty="0" smtClean="0"/>
              <a:t> hay </a:t>
            </a:r>
            <a:r>
              <a:rPr lang="en-US" sz="2000" dirty="0" err="1" smtClean="0"/>
              <a:t>vật</a:t>
            </a:r>
            <a:r>
              <a:rPr lang="en-US" sz="2000" dirty="0" smtClean="0"/>
              <a:t> </a:t>
            </a:r>
            <a:r>
              <a:rPr lang="en-US" sz="2000" dirty="0" err="1" smtClean="0"/>
              <a:t>chất</a:t>
            </a:r>
            <a:r>
              <a:rPr lang="en-US" sz="2000" dirty="0" smtClean="0"/>
              <a:t> </a:t>
            </a:r>
            <a:r>
              <a:rPr lang="en-US" sz="2000" dirty="0" err="1" smtClean="0"/>
              <a:t>với</a:t>
            </a:r>
            <a:r>
              <a:rPr lang="en-US" sz="2000" dirty="0" smtClean="0"/>
              <a:t> </a:t>
            </a:r>
            <a:r>
              <a:rPr lang="en-US" sz="2000" dirty="0" err="1" smtClean="0"/>
              <a:t>thông</a:t>
            </a:r>
            <a:r>
              <a:rPr lang="en-US" sz="2000" dirty="0" smtClean="0"/>
              <a:t> tin </a:t>
            </a:r>
            <a:r>
              <a:rPr lang="en-US" sz="2000" dirty="0" err="1" smtClean="0"/>
              <a:t>dịch</a:t>
            </a:r>
            <a:r>
              <a:rPr lang="en-US" sz="2000" dirty="0" smtClean="0"/>
              <a:t> </a:t>
            </a:r>
            <a:r>
              <a:rPr lang="en-US" sz="2000" dirty="0" err="1" smtClean="0"/>
              <a:t>vụ</a:t>
            </a:r>
            <a:r>
              <a:rPr lang="en-US" sz="2000" dirty="0" smtClean="0"/>
              <a:t>.</a:t>
            </a:r>
          </a:p>
          <a:p>
            <a:pPr marL="0" indent="0">
              <a:buNone/>
            </a:pPr>
            <a:r>
              <a:rPr lang="en-US" sz="2000" dirty="0" err="1" smtClean="0"/>
              <a:t>Mộ</a:t>
            </a:r>
            <a:r>
              <a:rPr lang="en-US" sz="2000" dirty="0" smtClean="0"/>
              <a:t> </a:t>
            </a:r>
            <a:r>
              <a:rPr lang="en-US" sz="2000" dirty="0" err="1" smtClean="0"/>
              <a:t>vài</a:t>
            </a:r>
            <a:r>
              <a:rPr lang="en-US" sz="2000" dirty="0" smtClean="0"/>
              <a:t> </a:t>
            </a:r>
            <a:r>
              <a:rPr lang="en-US" sz="2000" dirty="0" err="1" smtClean="0"/>
              <a:t>câu</a:t>
            </a:r>
            <a:r>
              <a:rPr lang="en-US" sz="2000" dirty="0" smtClean="0"/>
              <a:t> </a:t>
            </a:r>
            <a:r>
              <a:rPr lang="en-US" sz="2000" dirty="0" err="1" smtClean="0"/>
              <a:t>hỏi</a:t>
            </a:r>
            <a:r>
              <a:rPr lang="en-US" sz="2000" dirty="0" smtClean="0"/>
              <a:t> </a:t>
            </a:r>
            <a:r>
              <a:rPr lang="en-US" sz="2000" dirty="0" err="1" smtClean="0"/>
              <a:t>gợi</a:t>
            </a:r>
            <a:r>
              <a:rPr lang="en-US" sz="2000" dirty="0" smtClean="0"/>
              <a:t> ý: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thể</a:t>
            </a:r>
            <a:r>
              <a:rPr lang="en-US" sz="2000" dirty="0" smtClean="0"/>
              <a:t> </a:t>
            </a:r>
            <a:r>
              <a:rPr lang="en-US" sz="2000" dirty="0" err="1" smtClean="0"/>
              <a:t>kết</a:t>
            </a:r>
            <a:r>
              <a:rPr lang="en-US" sz="2000" dirty="0" smtClean="0"/>
              <a:t> </a:t>
            </a:r>
            <a:r>
              <a:rPr lang="en-US" sz="2000" dirty="0" err="1" smtClean="0"/>
              <a:t>hợp</a:t>
            </a:r>
            <a:r>
              <a:rPr lang="en-US" sz="2000" dirty="0" smtClean="0"/>
              <a:t> ý </a:t>
            </a:r>
            <a:r>
              <a:rPr lang="en-US" sz="2000" dirty="0" err="1" smtClean="0"/>
              <a:t>tưởng</a:t>
            </a:r>
            <a:r>
              <a:rPr lang="en-US" sz="2000" dirty="0" smtClean="0"/>
              <a:t> hay </a:t>
            </a:r>
            <a:r>
              <a:rPr lang="en-US" sz="2000" dirty="0" err="1" smtClean="0"/>
              <a:t>thành</a:t>
            </a:r>
            <a:r>
              <a:rPr lang="en-US" sz="2000" dirty="0" smtClean="0"/>
              <a:t> </a:t>
            </a:r>
            <a:r>
              <a:rPr lang="en-US" sz="2000" dirty="0" err="1" smtClean="0"/>
              <a:t>phần</a:t>
            </a:r>
            <a:r>
              <a:rPr lang="en-US" sz="2000" dirty="0" smtClean="0"/>
              <a:t> </a:t>
            </a:r>
            <a:r>
              <a:rPr lang="en-US" sz="2000" dirty="0" err="1" smtClean="0"/>
              <a:t>nào</a:t>
            </a:r>
            <a:r>
              <a:rPr lang="en-US" sz="2000" dirty="0" smtClean="0"/>
              <a:t>?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thể</a:t>
            </a:r>
            <a:r>
              <a:rPr lang="en-US" sz="2000" dirty="0" smtClean="0"/>
              <a:t> </a:t>
            </a:r>
            <a:r>
              <a:rPr lang="en-US" sz="2000" dirty="0" err="1" smtClean="0"/>
              <a:t>kết</a:t>
            </a:r>
            <a:r>
              <a:rPr lang="en-US" sz="2000" dirty="0" smtClean="0"/>
              <a:t> </a:t>
            </a:r>
            <a:r>
              <a:rPr lang="en-US" sz="2000" dirty="0" err="1" smtClean="0"/>
              <a:t>hợp</a:t>
            </a:r>
            <a:r>
              <a:rPr lang="en-US" sz="2000" dirty="0" smtClean="0"/>
              <a:t> </a:t>
            </a:r>
            <a:r>
              <a:rPr lang="en-US" sz="2000" dirty="0" err="1" smtClean="0"/>
              <a:t>vật</a:t>
            </a:r>
            <a:r>
              <a:rPr lang="en-US" sz="2000" dirty="0" smtClean="0"/>
              <a:t> </a:t>
            </a:r>
            <a:r>
              <a:rPr lang="en-US" sz="2000" dirty="0" err="1" smtClean="0"/>
              <a:t>liệu</a:t>
            </a:r>
            <a:r>
              <a:rPr lang="en-US" sz="2000" dirty="0" smtClean="0"/>
              <a:t> </a:t>
            </a:r>
            <a:r>
              <a:rPr lang="en-US" sz="2000" dirty="0" err="1" smtClean="0"/>
              <a:t>nào</a:t>
            </a:r>
            <a:r>
              <a:rPr lang="en-US" sz="2000" dirty="0" smtClean="0"/>
              <a:t>?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 err="1" smtClean="0"/>
              <a:t>Những</a:t>
            </a:r>
            <a:r>
              <a:rPr lang="en-US" sz="2000" dirty="0" smtClean="0"/>
              <a:t> </a:t>
            </a:r>
            <a:r>
              <a:rPr lang="en-US" sz="2000" dirty="0" err="1" smtClean="0"/>
              <a:t>mục</a:t>
            </a:r>
            <a:r>
              <a:rPr lang="en-US" sz="2000" dirty="0" smtClean="0"/>
              <a:t> </a:t>
            </a:r>
            <a:r>
              <a:rPr lang="en-US" sz="2000" dirty="0" err="1" smtClean="0"/>
              <a:t>tiêu</a:t>
            </a:r>
            <a:r>
              <a:rPr lang="en-US" sz="2000" dirty="0" smtClean="0"/>
              <a:t> </a:t>
            </a:r>
            <a:r>
              <a:rPr lang="en-US" sz="2000" dirty="0" err="1" smtClean="0"/>
              <a:t>nào</a:t>
            </a:r>
            <a:r>
              <a:rPr lang="en-US" sz="2000" dirty="0" smtClean="0"/>
              <a:t> </a:t>
            </a: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thể</a:t>
            </a:r>
            <a:r>
              <a:rPr lang="en-US" sz="2000" dirty="0" smtClean="0"/>
              <a:t> </a:t>
            </a:r>
            <a:r>
              <a:rPr lang="en-US" sz="2000" dirty="0" err="1" smtClean="0"/>
              <a:t>kết</a:t>
            </a:r>
            <a:r>
              <a:rPr lang="en-US" sz="2000" dirty="0" smtClean="0"/>
              <a:t> </a:t>
            </a:r>
            <a:r>
              <a:rPr lang="en-US" sz="2000" dirty="0" err="1" smtClean="0"/>
              <a:t>hợp</a:t>
            </a:r>
            <a:r>
              <a:rPr lang="en-US" sz="2000" dirty="0" smtClean="0"/>
              <a:t> </a:t>
            </a:r>
            <a:r>
              <a:rPr lang="en-US" sz="2000" dirty="0" err="1" smtClean="0"/>
              <a:t>lại</a:t>
            </a:r>
            <a:r>
              <a:rPr lang="en-US" sz="2000" dirty="0" smtClean="0"/>
              <a:t>?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 err="1" smtClean="0"/>
              <a:t>Những</a:t>
            </a:r>
            <a:r>
              <a:rPr lang="en-US" sz="2000" dirty="0" smtClean="0"/>
              <a:t> </a:t>
            </a:r>
            <a:r>
              <a:rPr lang="en-US" sz="2000" dirty="0" err="1" smtClean="0"/>
              <a:t>thứ</a:t>
            </a:r>
            <a:r>
              <a:rPr lang="en-US" sz="2000" dirty="0" smtClean="0"/>
              <a:t> </a:t>
            </a:r>
            <a:r>
              <a:rPr lang="en-US" sz="2000" dirty="0" err="1" smtClean="0"/>
              <a:t>nào</a:t>
            </a:r>
            <a:r>
              <a:rPr lang="en-US" sz="2000" dirty="0" smtClean="0"/>
              <a:t> </a:t>
            </a: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thể</a:t>
            </a:r>
            <a:r>
              <a:rPr lang="en-US" sz="2000" dirty="0" smtClean="0"/>
              <a:t> </a:t>
            </a:r>
            <a:r>
              <a:rPr lang="en-US" sz="2000" dirty="0" err="1" smtClean="0"/>
              <a:t>trộn</a:t>
            </a:r>
            <a:r>
              <a:rPr lang="en-US" sz="2000" dirty="0" smtClean="0"/>
              <a:t> </a:t>
            </a:r>
            <a:r>
              <a:rPr lang="en-US" sz="2000" dirty="0" err="1" smtClean="0"/>
              <a:t>lẫn</a:t>
            </a:r>
            <a:r>
              <a:rPr lang="en-US" sz="2000" dirty="0" smtClean="0"/>
              <a:t> </a:t>
            </a:r>
            <a:r>
              <a:rPr lang="en-US" sz="2000" dirty="0" err="1" smtClean="0"/>
              <a:t>với</a:t>
            </a:r>
            <a:r>
              <a:rPr lang="en-US" sz="2000" dirty="0" smtClean="0"/>
              <a:t> </a:t>
            </a:r>
            <a:r>
              <a:rPr lang="en-US" sz="2000" dirty="0" err="1" smtClean="0"/>
              <a:t>nhau</a:t>
            </a:r>
            <a:r>
              <a:rPr lang="en-US" sz="2000" dirty="0" smtClean="0"/>
              <a:t>?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B2366-A237-4955-99C1-BA8B795EC847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Nguyen Anh Kiet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8D3DF-7F6B-4E1E-BB3A-5033852ADF8D}" type="slidenum">
              <a:rPr lang="en-US" smtClean="0"/>
              <a:t>3</a:t>
            </a:fld>
            <a:endParaRPr lang="en-US"/>
          </a:p>
        </p:txBody>
      </p:sp>
      <p:pic>
        <p:nvPicPr>
          <p:cNvPr id="2051" name="Picture 3" descr="C:\Program Files (x86)\Microsoft Office\MEDIA\CAGCAT10\j009007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981200"/>
            <a:ext cx="2014396" cy="2500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219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2024" y="304800"/>
            <a:ext cx="8229600" cy="1143000"/>
          </a:xfrm>
        </p:spPr>
        <p:txBody>
          <a:bodyPr/>
          <a:lstStyle/>
          <a:p>
            <a:r>
              <a:rPr lang="en-US" dirty="0" err="1" smtClean="0"/>
              <a:t>Phép</a:t>
            </a:r>
            <a:r>
              <a:rPr lang="en-US" dirty="0" smtClean="0"/>
              <a:t> </a:t>
            </a:r>
            <a:r>
              <a:rPr lang="en-US" dirty="0" err="1" smtClean="0"/>
              <a:t>thích</a:t>
            </a:r>
            <a:r>
              <a:rPr lang="en-US" dirty="0" smtClean="0"/>
              <a:t> </a:t>
            </a:r>
            <a:r>
              <a:rPr lang="en-US" dirty="0" err="1" smtClean="0"/>
              <a:t>ứng</a:t>
            </a:r>
            <a:r>
              <a:rPr lang="en-US" dirty="0" smtClean="0"/>
              <a:t>-Adapt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5562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err="1" smtClean="0"/>
              <a:t>Chuyểng</a:t>
            </a:r>
            <a:r>
              <a:rPr lang="en-US" sz="2000" dirty="0" smtClean="0"/>
              <a:t> </a:t>
            </a:r>
            <a:r>
              <a:rPr lang="en-US" sz="2000" dirty="0" err="1" smtClean="0"/>
              <a:t>đối</a:t>
            </a:r>
            <a:r>
              <a:rPr lang="en-US" sz="2000" dirty="0" smtClean="0"/>
              <a:t> </a:t>
            </a:r>
            <a:r>
              <a:rPr lang="en-US" sz="2000" dirty="0" err="1" smtClean="0"/>
              <a:t>tượng</a:t>
            </a:r>
            <a:r>
              <a:rPr lang="en-US" sz="2000" dirty="0" smtClean="0"/>
              <a:t> </a:t>
            </a:r>
            <a:r>
              <a:rPr lang="en-US" sz="2000" dirty="0" err="1" smtClean="0"/>
              <a:t>củ</a:t>
            </a:r>
            <a:r>
              <a:rPr lang="en-US" sz="2000" dirty="0" smtClean="0"/>
              <a:t> sang </a:t>
            </a:r>
            <a:r>
              <a:rPr lang="en-US" sz="2000" dirty="0" err="1" smtClean="0"/>
              <a:t>đối</a:t>
            </a:r>
            <a:r>
              <a:rPr lang="en-US" sz="2000" dirty="0" smtClean="0"/>
              <a:t> </a:t>
            </a:r>
            <a:r>
              <a:rPr lang="en-US" sz="2000" dirty="0" err="1" smtClean="0"/>
              <a:t>tượng</a:t>
            </a:r>
            <a:r>
              <a:rPr lang="en-US" sz="2000" dirty="0" smtClean="0"/>
              <a:t> </a:t>
            </a:r>
            <a:r>
              <a:rPr lang="en-US" sz="2000" dirty="0" err="1" smtClean="0"/>
              <a:t>mới</a:t>
            </a:r>
            <a:r>
              <a:rPr lang="en-US" sz="2000" dirty="0" smtClean="0"/>
              <a:t>, </a:t>
            </a:r>
            <a:r>
              <a:rPr lang="en-US" sz="2000" dirty="0" err="1" smtClean="0"/>
              <a:t>tạo</a:t>
            </a:r>
            <a:r>
              <a:rPr lang="en-US" sz="2000" dirty="0" smtClean="0"/>
              <a:t> </a:t>
            </a:r>
            <a:r>
              <a:rPr lang="en-US" sz="2000" dirty="0" err="1" smtClean="0"/>
              <a:t>thành</a:t>
            </a:r>
            <a:r>
              <a:rPr lang="en-US" sz="2000" dirty="0" smtClean="0"/>
              <a:t> </a:t>
            </a:r>
            <a:r>
              <a:rPr lang="en-US" sz="2000" dirty="0" err="1" smtClean="0"/>
              <a:t>ảnh</a:t>
            </a:r>
            <a:r>
              <a:rPr lang="en-US" sz="2000" dirty="0" smtClean="0"/>
              <a:t> </a:t>
            </a:r>
            <a:r>
              <a:rPr lang="en-US" sz="2000" dirty="0" err="1" smtClean="0"/>
              <a:t>mới</a:t>
            </a:r>
            <a:r>
              <a:rPr lang="en-US" sz="2000" dirty="0" smtClean="0"/>
              <a:t> </a:t>
            </a:r>
            <a:r>
              <a:rPr lang="en-US" sz="2000" dirty="0" err="1" smtClean="0"/>
              <a:t>thân</a:t>
            </a:r>
            <a:r>
              <a:rPr lang="en-US" sz="2000" dirty="0" smtClean="0"/>
              <a:t> </a:t>
            </a:r>
            <a:r>
              <a:rPr lang="en-US" sz="2000" dirty="0" err="1" smtClean="0"/>
              <a:t>thiện</a:t>
            </a:r>
            <a:r>
              <a:rPr lang="en-US" sz="2000" dirty="0" smtClean="0"/>
              <a:t>, </a:t>
            </a:r>
            <a:r>
              <a:rPr lang="en-US" sz="2000" dirty="0" err="1" smtClean="0"/>
              <a:t>gần</a:t>
            </a:r>
            <a:r>
              <a:rPr lang="en-US" sz="2000" dirty="0" smtClean="0"/>
              <a:t> </a:t>
            </a:r>
            <a:r>
              <a:rPr lang="en-US" sz="2000" dirty="0" err="1" smtClean="0"/>
              <a:t>gũi</a:t>
            </a:r>
            <a:r>
              <a:rPr lang="en-US" sz="2000" dirty="0" smtClean="0"/>
              <a:t>, </a:t>
            </a:r>
            <a:r>
              <a:rPr lang="en-US" sz="2000" dirty="0" err="1" smtClean="0"/>
              <a:t>đẹp</a:t>
            </a:r>
            <a:r>
              <a:rPr lang="en-US" sz="2000" dirty="0" smtClean="0"/>
              <a:t> </a:t>
            </a:r>
            <a:r>
              <a:rPr lang="en-US" sz="2000" dirty="0" err="1" smtClean="0"/>
              <a:t>hơn</a:t>
            </a:r>
            <a:r>
              <a:rPr lang="en-US" sz="2000" dirty="0" smtClean="0"/>
              <a:t>.</a:t>
            </a:r>
          </a:p>
          <a:p>
            <a:pPr marL="0" indent="0">
              <a:buNone/>
            </a:pPr>
            <a:r>
              <a:rPr lang="en-US" sz="2000" dirty="0" err="1" smtClean="0"/>
              <a:t>Một</a:t>
            </a:r>
            <a:r>
              <a:rPr lang="en-US" sz="2000" dirty="0" smtClean="0"/>
              <a:t> </a:t>
            </a:r>
            <a:r>
              <a:rPr lang="en-US" sz="2000" dirty="0" err="1" smtClean="0"/>
              <a:t>vài</a:t>
            </a:r>
            <a:r>
              <a:rPr lang="en-US" sz="2000" dirty="0" smtClean="0"/>
              <a:t> </a:t>
            </a:r>
            <a:r>
              <a:rPr lang="en-US" sz="2000" dirty="0" err="1" smtClean="0"/>
              <a:t>câu</a:t>
            </a:r>
            <a:r>
              <a:rPr lang="en-US" sz="2000" dirty="0" smtClean="0"/>
              <a:t> </a:t>
            </a:r>
            <a:r>
              <a:rPr lang="en-US" sz="2000" dirty="0" err="1" smtClean="0"/>
              <a:t>hỏi</a:t>
            </a:r>
            <a:r>
              <a:rPr lang="en-US" sz="2000" dirty="0" smtClean="0"/>
              <a:t> </a:t>
            </a:r>
            <a:r>
              <a:rPr lang="en-US" sz="2000" dirty="0" err="1" smtClean="0"/>
              <a:t>gợi</a:t>
            </a:r>
            <a:r>
              <a:rPr lang="en-US" sz="2000" dirty="0" smtClean="0"/>
              <a:t> ý:</a:t>
            </a:r>
          </a:p>
          <a:p>
            <a:pPr>
              <a:buFont typeface="Wingdings" pitchFamily="2" charset="2"/>
              <a:buChar char="v"/>
            </a:pPr>
            <a:r>
              <a:rPr lang="en-US" sz="2000" dirty="0" err="1" smtClean="0"/>
              <a:t>Làm</a:t>
            </a:r>
            <a:r>
              <a:rPr lang="en-US" sz="2000" dirty="0" smtClean="0"/>
              <a:t> </a:t>
            </a:r>
            <a:r>
              <a:rPr lang="en-US" sz="2000" dirty="0" err="1" smtClean="0"/>
              <a:t>thế</a:t>
            </a:r>
            <a:r>
              <a:rPr lang="en-US" sz="2000" dirty="0" smtClean="0"/>
              <a:t> </a:t>
            </a:r>
            <a:r>
              <a:rPr lang="en-US" sz="2000" dirty="0" err="1" smtClean="0"/>
              <a:t>nào</a:t>
            </a:r>
            <a:r>
              <a:rPr lang="en-US" sz="2000" dirty="0" smtClean="0"/>
              <a:t> </a:t>
            </a:r>
            <a:r>
              <a:rPr lang="en-US" sz="2000" dirty="0" err="1" smtClean="0"/>
              <a:t>để</a:t>
            </a:r>
            <a:r>
              <a:rPr lang="en-US" sz="2000" dirty="0" smtClean="0"/>
              <a:t> </a:t>
            </a:r>
            <a:r>
              <a:rPr lang="en-US" sz="2000" dirty="0" err="1" smtClean="0"/>
              <a:t>thích</a:t>
            </a:r>
            <a:r>
              <a:rPr lang="en-US" sz="2000" dirty="0" smtClean="0"/>
              <a:t> </a:t>
            </a:r>
            <a:r>
              <a:rPr lang="en-US" sz="2000" dirty="0" err="1" smtClean="0"/>
              <a:t>nghi</a:t>
            </a:r>
            <a:r>
              <a:rPr lang="en-US" sz="2000" dirty="0" smtClean="0"/>
              <a:t> </a:t>
            </a:r>
            <a:r>
              <a:rPr lang="en-US" sz="2000" dirty="0" err="1" smtClean="0"/>
              <a:t>tốt</a:t>
            </a:r>
            <a:r>
              <a:rPr lang="en-US" sz="2000" dirty="0" smtClean="0"/>
              <a:t> </a:t>
            </a:r>
            <a:r>
              <a:rPr lang="en-US" sz="2000" dirty="0" err="1" smtClean="0"/>
              <a:t>hơn</a:t>
            </a:r>
            <a:r>
              <a:rPr lang="en-US" sz="2000" dirty="0" smtClean="0"/>
              <a:t>?</a:t>
            </a:r>
          </a:p>
          <a:p>
            <a:pPr>
              <a:buFont typeface="Wingdings" pitchFamily="2" charset="2"/>
              <a:buChar char="v"/>
            </a:pPr>
            <a:r>
              <a:rPr lang="en-US" sz="2000" dirty="0" err="1" smtClean="0"/>
              <a:t>Làm</a:t>
            </a:r>
            <a:r>
              <a:rPr lang="en-US" sz="2000" dirty="0" smtClean="0"/>
              <a:t> </a:t>
            </a:r>
            <a:r>
              <a:rPr lang="en-US" sz="2000" dirty="0" err="1" smtClean="0"/>
              <a:t>thế</a:t>
            </a:r>
            <a:r>
              <a:rPr lang="en-US" sz="2000" dirty="0" smtClean="0"/>
              <a:t> </a:t>
            </a:r>
            <a:r>
              <a:rPr lang="en-US" sz="2000" dirty="0" err="1" smtClean="0"/>
              <a:t>nào</a:t>
            </a:r>
            <a:r>
              <a:rPr lang="en-US" sz="2000" dirty="0" smtClean="0"/>
              <a:t> </a:t>
            </a:r>
            <a:r>
              <a:rPr lang="en-US" sz="2000" dirty="0" err="1" smtClean="0"/>
              <a:t>để</a:t>
            </a:r>
            <a:r>
              <a:rPr lang="en-US" sz="2000" dirty="0" smtClean="0"/>
              <a:t> </a:t>
            </a: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thể</a:t>
            </a:r>
            <a:r>
              <a:rPr lang="en-US" sz="2000" dirty="0" smtClean="0"/>
              <a:t> </a:t>
            </a:r>
            <a:r>
              <a:rPr lang="en-US" sz="2000" dirty="0" err="1" smtClean="0"/>
              <a:t>tương</a:t>
            </a:r>
            <a:r>
              <a:rPr lang="en-US" sz="2000" dirty="0" smtClean="0"/>
              <a:t> </a:t>
            </a:r>
            <a:r>
              <a:rPr lang="en-US" sz="2000" dirty="0" err="1" smtClean="0"/>
              <a:t>thích</a:t>
            </a:r>
            <a:r>
              <a:rPr lang="en-US" sz="2000" dirty="0" smtClean="0"/>
              <a:t> </a:t>
            </a:r>
            <a:r>
              <a:rPr lang="en-US" sz="2000" dirty="0" err="1" smtClean="0"/>
              <a:t>tốt</a:t>
            </a:r>
            <a:r>
              <a:rPr lang="en-US" sz="2000" dirty="0" smtClean="0"/>
              <a:t>?</a:t>
            </a:r>
          </a:p>
          <a:p>
            <a:pPr>
              <a:buFont typeface="Wingdings" pitchFamily="2" charset="2"/>
              <a:buChar char="v"/>
            </a:pPr>
            <a:r>
              <a:rPr lang="en-US" sz="2000" dirty="0" err="1" smtClean="0"/>
              <a:t>Làm</a:t>
            </a:r>
            <a:r>
              <a:rPr lang="en-US" sz="2000" dirty="0" smtClean="0"/>
              <a:t> </a:t>
            </a:r>
            <a:r>
              <a:rPr lang="en-US" sz="2000" dirty="0" err="1" smtClean="0"/>
              <a:t>thế</a:t>
            </a:r>
            <a:r>
              <a:rPr lang="en-US" sz="2000" dirty="0" smtClean="0"/>
              <a:t> </a:t>
            </a:r>
            <a:r>
              <a:rPr lang="en-US" sz="2000" dirty="0" err="1" smtClean="0"/>
              <a:t>nào</a:t>
            </a:r>
            <a:r>
              <a:rPr lang="en-US" sz="2000" dirty="0" smtClean="0"/>
              <a:t> </a:t>
            </a:r>
            <a:r>
              <a:rPr lang="en-US" sz="2000" dirty="0" err="1" smtClean="0"/>
              <a:t>để</a:t>
            </a:r>
            <a:r>
              <a:rPr lang="en-US" sz="2000" dirty="0" smtClean="0"/>
              <a:t> </a:t>
            </a:r>
            <a:r>
              <a:rPr lang="en-US" sz="2000" dirty="0" err="1" smtClean="0"/>
              <a:t>thích</a:t>
            </a:r>
            <a:r>
              <a:rPr lang="en-US" sz="2000" dirty="0" smtClean="0"/>
              <a:t> </a:t>
            </a:r>
            <a:r>
              <a:rPr lang="en-US" sz="2000" dirty="0" err="1" smtClean="0"/>
              <a:t>hợp</a:t>
            </a:r>
            <a:r>
              <a:rPr lang="en-US" sz="2000" dirty="0" smtClean="0"/>
              <a:t> </a:t>
            </a:r>
            <a:r>
              <a:rPr lang="en-US" sz="2000" dirty="0" err="1" smtClean="0"/>
              <a:t>hơn</a:t>
            </a:r>
            <a:r>
              <a:rPr lang="en-US" sz="2000" dirty="0" smtClean="0"/>
              <a:t>?</a:t>
            </a:r>
          </a:p>
          <a:p>
            <a:pPr>
              <a:buFont typeface="Wingdings" pitchFamily="2" charset="2"/>
              <a:buChar char="v"/>
            </a:pP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cái</a:t>
            </a:r>
            <a:r>
              <a:rPr lang="en-US" sz="2000" dirty="0" smtClean="0"/>
              <a:t> j </a:t>
            </a:r>
            <a:r>
              <a:rPr lang="en-US" sz="2000" dirty="0" err="1" smtClean="0"/>
              <a:t>khác</a:t>
            </a:r>
            <a:r>
              <a:rPr lang="en-US" sz="2000" dirty="0" smtClean="0"/>
              <a:t> </a:t>
            </a:r>
            <a:r>
              <a:rPr lang="en-US" sz="2000" dirty="0" err="1" smtClean="0"/>
              <a:t>mà</a:t>
            </a:r>
            <a:r>
              <a:rPr lang="en-US" sz="2000" dirty="0" smtClean="0"/>
              <a:t> </a:t>
            </a:r>
            <a:r>
              <a:rPr lang="en-US" sz="2000" dirty="0" err="1" smtClean="0"/>
              <a:t>tương</a:t>
            </a:r>
            <a:r>
              <a:rPr lang="en-US" sz="2000" dirty="0" smtClean="0"/>
              <a:t> </a:t>
            </a:r>
            <a:r>
              <a:rPr lang="en-US" sz="2000" dirty="0" err="1" smtClean="0"/>
              <a:t>tự</a:t>
            </a:r>
            <a:r>
              <a:rPr lang="en-US" sz="2000" dirty="0" smtClean="0"/>
              <a:t> </a:t>
            </a:r>
            <a:r>
              <a:rPr lang="en-US" sz="2000" dirty="0" err="1" smtClean="0"/>
              <a:t>cái</a:t>
            </a:r>
            <a:r>
              <a:rPr lang="en-US" sz="2000" dirty="0" smtClean="0"/>
              <a:t> </a:t>
            </a:r>
            <a:r>
              <a:rPr lang="en-US" sz="2000" dirty="0" err="1" smtClean="0"/>
              <a:t>chúng</a:t>
            </a:r>
            <a:r>
              <a:rPr lang="en-US" sz="2000" dirty="0" smtClean="0"/>
              <a:t> ta </a:t>
            </a:r>
            <a:r>
              <a:rPr lang="en-US" sz="2000" dirty="0" err="1" smtClean="0"/>
              <a:t>đang</a:t>
            </a:r>
            <a:r>
              <a:rPr lang="en-US" sz="2000" dirty="0" smtClean="0"/>
              <a:t> </a:t>
            </a:r>
            <a:r>
              <a:rPr lang="en-US" sz="2000" dirty="0" err="1" smtClean="0"/>
              <a:t>xét</a:t>
            </a:r>
            <a:r>
              <a:rPr lang="en-US" sz="2000" dirty="0" smtClean="0"/>
              <a:t> </a:t>
            </a:r>
            <a:r>
              <a:rPr lang="en-US" sz="2000" dirty="0" err="1" smtClean="0"/>
              <a:t>không</a:t>
            </a:r>
            <a:r>
              <a:rPr lang="en-US" sz="2000" dirty="0" smtClean="0"/>
              <a:t>, </a:t>
            </a:r>
            <a:r>
              <a:rPr lang="en-US" sz="2000" dirty="0" err="1" smtClean="0"/>
              <a:t>nhưng</a:t>
            </a:r>
            <a:r>
              <a:rPr lang="en-US" sz="2000" dirty="0" smtClean="0"/>
              <a:t> </a:t>
            </a:r>
            <a:r>
              <a:rPr lang="en-US" sz="2000" dirty="0" err="1" smtClean="0"/>
              <a:t>trong</a:t>
            </a:r>
            <a:r>
              <a:rPr lang="en-US" sz="2000" dirty="0" smtClean="0"/>
              <a:t> </a:t>
            </a:r>
            <a:r>
              <a:rPr lang="en-US" sz="2000" dirty="0" err="1" smtClean="0"/>
              <a:t>một</a:t>
            </a:r>
            <a:r>
              <a:rPr lang="en-US" sz="2000" dirty="0" smtClean="0"/>
              <a:t> </a:t>
            </a:r>
            <a:r>
              <a:rPr lang="en-US" sz="2000" dirty="0" err="1" smtClean="0"/>
              <a:t>tình</a:t>
            </a:r>
            <a:r>
              <a:rPr lang="en-US" sz="2000" dirty="0" smtClean="0"/>
              <a:t> </a:t>
            </a:r>
            <a:r>
              <a:rPr lang="en-US" sz="2000" dirty="0" err="1" smtClean="0"/>
              <a:t>huống</a:t>
            </a:r>
            <a:r>
              <a:rPr lang="en-US" sz="2000" dirty="0" smtClean="0"/>
              <a:t> </a:t>
            </a:r>
            <a:r>
              <a:rPr lang="en-US" sz="2000" dirty="0" err="1" smtClean="0"/>
              <a:t>khác</a:t>
            </a:r>
            <a:r>
              <a:rPr lang="en-US" sz="2000" dirty="0"/>
              <a:t>?</a:t>
            </a:r>
            <a:endParaRPr lang="en-US" sz="200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B2366-A237-4955-99C1-BA8B795EC847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Nguyen Anh Kiet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8D3DF-7F6B-4E1E-BB3A-5033852ADF8D}" type="slidenum">
              <a:rPr lang="en-US" smtClean="0"/>
              <a:t>4</a:t>
            </a:fld>
            <a:endParaRPr lang="en-US"/>
          </a:p>
        </p:txBody>
      </p:sp>
      <p:pic>
        <p:nvPicPr>
          <p:cNvPr id="5122" name="Picture 2" descr="C:\Program Files (x86)\Microsoft Office\MEDIA\CAGCAT10\j019581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600200"/>
            <a:ext cx="2369954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6702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315</Words>
  <Application>Microsoft Office PowerPoint</Application>
  <PresentationFormat>On-screen Show (4:3)</PresentationFormat>
  <Paragraphs>41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PHƯƠNG PHÁP SÁNG TẠO SAMPER</vt:lpstr>
      <vt:lpstr>Phép Thay Thế -Substitute</vt:lpstr>
      <vt:lpstr>Phép kết hợp-Combine</vt:lpstr>
      <vt:lpstr>Phép thích ứng-Adapt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K.CNTT</dc:creator>
  <cp:lastModifiedBy>K.CNTT</cp:lastModifiedBy>
  <cp:revision>11</cp:revision>
  <dcterms:created xsi:type="dcterms:W3CDTF">2016-06-28T00:42:42Z</dcterms:created>
  <dcterms:modified xsi:type="dcterms:W3CDTF">2016-06-28T01:46:52Z</dcterms:modified>
</cp:coreProperties>
</file>